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-54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39903-EA10-48A2-8C0A-07C7184FAC59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70A76-2972-4EA3-A68C-B10B72B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4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70A76-2972-4EA3-A68C-B10B72B306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35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Comparing ourselves with ourselves and others is hardly ever a good idea.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However, if we compare ourselves to God, and His standard, we will have no doubt about what we need to work 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What if God were like you in any way?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70A76-2972-4EA3-A68C-B10B72B306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19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="1" dirty="0"/>
              <a:t>God Gave Like You Give?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John 3:16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gave the best He could give. His gift was sincere.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2 Corinthians 8:1-5, 8-9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Macedonians are an excellent example of giving.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must be willing, and liberal in our giving.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Just as Christ gave Himself for us. We are to give our entire selves to God (cf. Romans 12:1).</a:t>
            </a:r>
          </a:p>
          <a:p>
            <a:pPr lvl="0"/>
            <a:r>
              <a:rPr lang="en-US" b="1" dirty="0"/>
              <a:t>God Forgave Like You Forgive?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Matthew 6:14-15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How God forgives us is directly related to how we forgive others.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Ephesians 4:32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are to remember how God forgave us when we are wronged by others.</a:t>
            </a:r>
          </a:p>
          <a:p>
            <a:pPr lvl="0"/>
            <a:r>
              <a:rPr lang="en-US" b="1" dirty="0"/>
              <a:t>God Behaved Like You Behave?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Peter 1:13-16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If God did the things we did, would He be considered holy?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are to strive for the holiness of God.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2:9-12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Are we proclaiming the praises of God with our words and deeds?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Do others see God in us? (cf. Galatians 2:20).</a:t>
            </a:r>
          </a:p>
          <a:p>
            <a:pPr lvl="0"/>
            <a:r>
              <a:rPr lang="en-US" b="1" dirty="0"/>
              <a:t>God Warned Like You Warn?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Corinthians 6:9-11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listed sins and warned about the outcome of participating in them.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Galatians 6:7-8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revealed unto us the plain fundamentals about our deeds in the flesh.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2 Peter 3:8-13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has been clear about Christ’s second coming and what it will entail.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has also been clear about our necessary preparation for this day.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Do we warn others in this degree?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“If there was a place like hell, we would be warning people about it every place we went.” (Is that true for us?)</a:t>
            </a:r>
          </a:p>
          <a:p>
            <a:r>
              <a:rPr lang="en-US" b="1" dirty="0"/>
              <a:t>Conclusion</a:t>
            </a:r>
            <a:endParaRPr lang="en-US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If you do not compare yourself by the right standard you will fail.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God has given us the way, we must follow it.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Are you striving for holiness?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70A76-2972-4EA3-A68C-B10B72B306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51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36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28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76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6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5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15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6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78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26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00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01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A8B-6191-4D95-8356-91A7D28FA088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1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46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lgerian" panose="04020705040A02060702" pitchFamily="82" charset="0"/>
              </a:rPr>
              <a:t>What If…?</a:t>
            </a:r>
            <a:endParaRPr lang="en-US" sz="80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Comparing ourselves with the Divine.</a:t>
            </a:r>
            <a:endParaRPr lang="en-US" sz="36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146" y="4562519"/>
            <a:ext cx="3805707" cy="991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2835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en-US" sz="8000" dirty="0" smtClean="0">
                <a:latin typeface="Algerian" panose="04020705040A02060702" pitchFamily="82" charset="0"/>
              </a:rPr>
              <a:t>What if…</a:t>
            </a:r>
            <a:endParaRPr lang="en-US" sz="8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600" b="1" dirty="0"/>
              <a:t>God Gave Like You Give?</a:t>
            </a:r>
          </a:p>
          <a:p>
            <a:pPr lvl="0"/>
            <a:r>
              <a:rPr lang="en-US" sz="3500" i="1" dirty="0"/>
              <a:t>John </a:t>
            </a:r>
            <a:r>
              <a:rPr lang="en-US" sz="3500" i="1" dirty="0" smtClean="0"/>
              <a:t>3:16; 2 </a:t>
            </a:r>
            <a:r>
              <a:rPr lang="en-US" sz="3500" i="1" dirty="0"/>
              <a:t>Corinthians 8:1-5, </a:t>
            </a:r>
            <a:r>
              <a:rPr lang="en-US" sz="3500" i="1" dirty="0" smtClean="0"/>
              <a:t>8-9</a:t>
            </a:r>
            <a:endParaRPr lang="en-US" sz="3500" i="1" dirty="0"/>
          </a:p>
          <a:p>
            <a:pPr marL="0" lvl="0" indent="0">
              <a:buNone/>
            </a:pPr>
            <a:r>
              <a:rPr lang="en-US" sz="3600" b="1" dirty="0"/>
              <a:t>God Forgave Like You Forgive?</a:t>
            </a:r>
          </a:p>
          <a:p>
            <a:pPr lvl="0"/>
            <a:r>
              <a:rPr lang="en-US" sz="3500" i="1" dirty="0"/>
              <a:t>Matthew </a:t>
            </a:r>
            <a:r>
              <a:rPr lang="en-US" sz="3500" i="1" dirty="0" smtClean="0"/>
              <a:t>6:14-15; Ephesians 4:32</a:t>
            </a:r>
            <a:endParaRPr lang="en-US" sz="3500" i="1" dirty="0"/>
          </a:p>
          <a:p>
            <a:pPr marL="0" lvl="0" indent="0">
              <a:buNone/>
            </a:pPr>
            <a:r>
              <a:rPr lang="en-US" sz="3600" b="1" dirty="0"/>
              <a:t>God Behaved Like You Behave?</a:t>
            </a:r>
          </a:p>
          <a:p>
            <a:pPr lvl="0"/>
            <a:r>
              <a:rPr lang="en-US" sz="3500" i="1" dirty="0"/>
              <a:t>1 Peter </a:t>
            </a:r>
            <a:r>
              <a:rPr lang="en-US" sz="3500" i="1" dirty="0" smtClean="0"/>
              <a:t>1:13-16; 2:9-12</a:t>
            </a:r>
            <a:endParaRPr lang="en-US" sz="3500" i="1" dirty="0"/>
          </a:p>
          <a:p>
            <a:pPr marL="0" lvl="0" indent="0">
              <a:buNone/>
            </a:pPr>
            <a:r>
              <a:rPr lang="en-US" sz="3600" b="1" dirty="0"/>
              <a:t>God Warned Like You Warn?</a:t>
            </a:r>
          </a:p>
          <a:p>
            <a:pPr lvl="0"/>
            <a:r>
              <a:rPr lang="en-US" sz="3500" i="1" dirty="0"/>
              <a:t>1 </a:t>
            </a:r>
            <a:r>
              <a:rPr lang="en-US" sz="3500" i="1" dirty="0" smtClean="0"/>
              <a:t>Cor. 6:9-11; Galatians 6:7-8; 2 </a:t>
            </a:r>
            <a:r>
              <a:rPr lang="en-US" sz="3500" i="1" dirty="0"/>
              <a:t>Peter </a:t>
            </a:r>
            <a:r>
              <a:rPr lang="en-US" sz="3500" i="1" dirty="0" smtClean="0"/>
              <a:t>3:8-13</a:t>
            </a:r>
            <a:endParaRPr lang="en-US" sz="35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159" y="811102"/>
            <a:ext cx="2897746" cy="754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6122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422</Words>
  <Application>Microsoft Office PowerPoint</Application>
  <PresentationFormat>On-screen Show (4:3)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Office Theme</vt:lpstr>
      <vt:lpstr>PowerPoint Presentation</vt:lpstr>
      <vt:lpstr>What If…?</vt:lpstr>
      <vt:lpstr>What if…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4</cp:revision>
  <dcterms:created xsi:type="dcterms:W3CDTF">2015-04-12T22:13:59Z</dcterms:created>
  <dcterms:modified xsi:type="dcterms:W3CDTF">2015-04-12T22:26:34Z</dcterms:modified>
</cp:coreProperties>
</file>