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000"/>
    <a:srgbClr val="A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6" indent="0" algn="ctr">
              <a:buNone/>
              <a:defRPr/>
            </a:lvl3pPr>
            <a:lvl4pPr marL="1371460" indent="0" algn="ctr">
              <a:buNone/>
              <a:defRPr/>
            </a:lvl4pPr>
            <a:lvl5pPr marL="1828613" indent="0" algn="ctr">
              <a:buNone/>
              <a:defRPr/>
            </a:lvl5pPr>
            <a:lvl6pPr marL="2285766" indent="0" algn="ctr">
              <a:buNone/>
              <a:defRPr/>
            </a:lvl6pPr>
            <a:lvl7pPr marL="2742920" indent="0" algn="ctr">
              <a:buNone/>
              <a:defRPr/>
            </a:lvl7pPr>
            <a:lvl8pPr marL="3200072" indent="0" algn="ctr">
              <a:buNone/>
              <a:defRPr/>
            </a:lvl8pPr>
            <a:lvl9pPr marL="365722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A9C53748-AFF1-4B39-81D9-FE6CE1BED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05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5357662F-B465-401D-A452-5E966818A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77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E3171B88-F1DB-4C77-ABB3-338B89EA6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98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6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4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0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7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8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20E7A900-3629-4F64-B3AD-C9D0C6E26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2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5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6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35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1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56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7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2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5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2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6" indent="0">
              <a:buNone/>
              <a:defRPr sz="1600"/>
            </a:lvl3pPr>
            <a:lvl4pPr marL="1371460" indent="0">
              <a:buNone/>
              <a:defRPr sz="1400"/>
            </a:lvl4pPr>
            <a:lvl5pPr marL="1828613" indent="0">
              <a:buNone/>
              <a:defRPr sz="1400"/>
            </a:lvl5pPr>
            <a:lvl6pPr marL="2285766" indent="0">
              <a:buNone/>
              <a:defRPr sz="1400"/>
            </a:lvl6pPr>
            <a:lvl7pPr marL="2742920" indent="0">
              <a:buNone/>
              <a:defRPr sz="1400"/>
            </a:lvl7pPr>
            <a:lvl8pPr marL="3200072" indent="0">
              <a:buNone/>
              <a:defRPr sz="1400"/>
            </a:lvl8pPr>
            <a:lvl9pPr marL="365722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C242E31A-7A36-4BE9-8D86-083FD5305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55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0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1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04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5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8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6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8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1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75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0F8D5351-5AE3-4DBE-8376-A0A2A13C0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3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86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9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0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2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8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4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8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5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7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6606B6D1-6B38-42B8-B169-6632B4110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38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6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7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5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8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4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0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6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1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04776A51-9B0D-4D75-BC7F-240CFC359A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36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9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0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3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9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44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1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4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6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7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8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04BBA706-4CF3-4C7D-ABF6-98FDBAD03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54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9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7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3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1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8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6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5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D434-9B12-47FA-80E3-7C807874F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2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D270-412F-4388-A9BB-EFB7F3BD06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4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2B3A5E96-76A1-40DA-A5D7-8591EC6D2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58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D2AC-2995-4D85-99D8-60FC9F0F2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6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5F2B-9710-45D0-AF2C-F6E26395C8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9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FFF-5E3D-486D-BE38-387276108A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7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D5D4-2D00-4240-B900-33D38F4E7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0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4FAA-7A5A-4A5C-8F92-F3E42050A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5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844A-DB84-4573-9217-938432696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4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16F-4368-4B68-A64E-259630BC1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0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A642-BED5-41B7-9283-19BCF1043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2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FA94-2318-4FC9-9553-2519BE157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</a:defRPr>
            </a:lvl1pPr>
          </a:lstStyle>
          <a:p>
            <a:pPr>
              <a:defRPr/>
            </a:pPr>
            <a:fld id="{9B60DE96-A3EF-426B-8D8E-A8880F651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2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defTabSz="914306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ctr" defTabSz="914306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defTabSz="914306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40F385-CFED-4E46-A8A0-C5ACB3739E0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65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1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3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96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50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02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5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7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6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2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1D43F-8DF9-4ABE-A680-1C178E6F48F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2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06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382000" cy="14700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960000"/>
                </a:solidFill>
                <a:latin typeface="Cambria" pitchFamily="18" charset="0"/>
              </a:rPr>
              <a:t>Learning From the Ephesians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i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</a:rPr>
              <a:t>Religious Errors Refuted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i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</a:rPr>
              <a:t>By the Letter to the Ephesians</a:t>
            </a:r>
            <a:endParaRPr lang="en-US" altLang="en-US" sz="3600" b="1" dirty="0" smtClean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latin typeface="Cambria" pitchFamily="18" charset="0"/>
              </a:rPr>
              <a:t>Religious Errors Disproven: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latin typeface="Cambria" pitchFamily="18" charset="0"/>
              </a:rPr>
              <a:t>Denominationalism (4:4; 1:22-23)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latin typeface="Cambria" pitchFamily="18" charset="0"/>
              </a:rPr>
              <a:t>	</a:t>
            </a:r>
            <a:r>
              <a:rPr lang="en-US" altLang="en-US" b="1" i="1" dirty="0" smtClean="0">
                <a:solidFill>
                  <a:srgbClr val="960000"/>
                </a:solidFill>
                <a:latin typeface="Cambria" pitchFamily="18" charset="0"/>
              </a:rPr>
              <a:t>- Rom. 12:4-5; 1 Cor. 12:14, 27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Calvinism (2:1-3)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rgbClr val="000000"/>
                </a:solidFill>
                <a:latin typeface="Cambria" pitchFamily="18" charset="0"/>
              </a:rPr>
              <a:t>	</a:t>
            </a:r>
            <a:r>
              <a:rPr lang="en-US" altLang="en-US" b="1" i="1" dirty="0" smtClean="0">
                <a:solidFill>
                  <a:srgbClr val="960000"/>
                </a:solidFill>
                <a:latin typeface="Cambria" pitchFamily="18" charset="0"/>
              </a:rPr>
              <a:t>- Ezek. 18:4-20; Rom. 2:14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Faith Only and Grace Only (2:8-9)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rgbClr val="000000"/>
                </a:solidFill>
                <a:latin typeface="Cambria" pitchFamily="18" charset="0"/>
              </a:rPr>
              <a:t>	</a:t>
            </a:r>
            <a:r>
              <a:rPr lang="en-US" altLang="en-US" b="1" i="1" dirty="0" smtClean="0">
                <a:solidFill>
                  <a:srgbClr val="960000"/>
                </a:solidFill>
                <a:latin typeface="Cambria" pitchFamily="18" charset="0"/>
              </a:rPr>
              <a:t>- Eph. 1:7, 13; 5:23</a:t>
            </a:r>
            <a:endParaRPr lang="en-US" altLang="en-US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United Pentecostalism (1:2, 13)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b="1" i="1" dirty="0" smtClean="0">
                <a:solidFill>
                  <a:srgbClr val="960000"/>
                </a:solidFill>
                <a:latin typeface="Cambria" pitchFamily="18" charset="0"/>
              </a:rPr>
              <a:t>- Eph. 4:4-6; Matt. 3:16-17; 28:19; 2 Cor.13:14</a:t>
            </a: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latin typeface="Cambria" pitchFamily="18" charset="0"/>
              </a:rPr>
              <a:t>	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04800" y="18288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6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latin typeface="Cambria" pitchFamily="18" charset="0"/>
              </a:rPr>
              <a:t>Religious Errors Disproven: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latin typeface="Cambria" pitchFamily="18" charset="0"/>
              </a:rPr>
              <a:t>Seventh Day Adventism (2:15)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latin typeface="Cambria" pitchFamily="18" charset="0"/>
              </a:rPr>
              <a:t>	</a:t>
            </a:r>
            <a:r>
              <a:rPr lang="en-US" altLang="en-US" b="1" i="1" dirty="0" smtClean="0">
                <a:solidFill>
                  <a:srgbClr val="960000"/>
                </a:solidFill>
                <a:latin typeface="Cambria" pitchFamily="18" charset="0"/>
              </a:rPr>
              <a:t>- Col. 1:20-22; 2:14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Premillennialism (3:10-11)</a:t>
            </a: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Institutionalism (3:21)</a:t>
            </a:r>
            <a:endParaRPr lang="en-US" altLang="en-US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Universalism (5:5, 23)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Ecumenism (4:5)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rgbClr val="000000"/>
                </a:solidFill>
                <a:latin typeface="Cambria" pitchFamily="18" charset="0"/>
              </a:rPr>
              <a:t>	</a:t>
            </a:r>
            <a:r>
              <a:rPr lang="en-US" altLang="en-US" b="1" i="1" dirty="0" smtClean="0">
                <a:solidFill>
                  <a:srgbClr val="960000"/>
                </a:solidFill>
                <a:latin typeface="Cambria" pitchFamily="18" charset="0"/>
              </a:rPr>
              <a:t>- Jn. 8:31-32; Eph. 1:13; 6:10-20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latin typeface="Cambria" pitchFamily="18" charset="0"/>
              </a:rPr>
              <a:t>	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04800" y="18288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latin typeface="Cambria" pitchFamily="18" charset="0"/>
              </a:rPr>
              <a:t>Religious Errors Disproven: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latin typeface="Cambria" pitchFamily="18" charset="0"/>
              </a:rPr>
              <a:t>Non Essentiality of Immersion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latin typeface="Cambria" pitchFamily="18" charset="0"/>
              </a:rPr>
              <a:t>	</a:t>
            </a:r>
            <a:r>
              <a:rPr lang="en-US" altLang="en-US" sz="3600" b="1" i="1" dirty="0" smtClean="0">
                <a:solidFill>
                  <a:srgbClr val="8C0000"/>
                </a:solidFill>
                <a:latin typeface="Cambria" pitchFamily="18" charset="0"/>
              </a:rPr>
              <a:t>- Acts 10:48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i="1" dirty="0">
                <a:solidFill>
                  <a:srgbClr val="8C0000"/>
                </a:solidFill>
                <a:latin typeface="Cambria" pitchFamily="18" charset="0"/>
              </a:rPr>
              <a:t>	</a:t>
            </a:r>
            <a:r>
              <a:rPr lang="en-US" altLang="en-US" sz="3600" b="1" i="1" dirty="0" smtClean="0">
                <a:solidFill>
                  <a:srgbClr val="8C0000"/>
                </a:solidFill>
                <a:latin typeface="Cambria" pitchFamily="18" charset="0"/>
              </a:rPr>
              <a:t>- 19:1-5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i="1" dirty="0">
                <a:solidFill>
                  <a:srgbClr val="8C0000"/>
                </a:solidFill>
                <a:latin typeface="Cambria" pitchFamily="18" charset="0"/>
              </a:rPr>
              <a:t>	</a:t>
            </a:r>
            <a:r>
              <a:rPr lang="en-US" altLang="en-US" sz="3600" b="1" i="1" dirty="0" smtClean="0">
                <a:solidFill>
                  <a:srgbClr val="8C0000"/>
                </a:solidFill>
                <a:latin typeface="Cambria" pitchFamily="18" charset="0"/>
              </a:rPr>
              <a:t>- Eph. 2:8-9; 5:25-27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i="1" dirty="0">
                <a:solidFill>
                  <a:srgbClr val="8C0000"/>
                </a:solidFill>
                <a:latin typeface="Cambria" pitchFamily="18" charset="0"/>
              </a:rPr>
              <a:t>	</a:t>
            </a:r>
            <a:r>
              <a:rPr lang="en-US" altLang="en-US" sz="3600" b="1" i="1" dirty="0" smtClean="0">
                <a:solidFill>
                  <a:srgbClr val="8C0000"/>
                </a:solidFill>
                <a:latin typeface="Cambria" pitchFamily="18" charset="0"/>
              </a:rPr>
              <a:t>- Acts 22:16; Titus 3:5</a:t>
            </a:r>
            <a:endParaRPr lang="en-US" altLang="en-US" sz="2800" b="1" i="1" dirty="0" smtClean="0">
              <a:solidFill>
                <a:srgbClr val="8C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i="1" dirty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i="1" dirty="0" smtClean="0">
              <a:solidFill>
                <a:srgbClr val="960000"/>
              </a:solidFill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latin typeface="Cambria" pitchFamily="18" charset="0"/>
              </a:rPr>
              <a:t>	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04800" y="18288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3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latin typeface="Cambria" pitchFamily="18" charset="0"/>
              </a:rPr>
              <a:t>What the Ephesians Did to</a:t>
            </a:r>
            <a:br>
              <a:rPr lang="en-US" altLang="en-US" b="1" smtClean="0">
                <a:latin typeface="Cambria" pitchFamily="18" charset="0"/>
              </a:rPr>
            </a:br>
            <a:r>
              <a:rPr lang="en-US" altLang="en-US" b="1" smtClean="0">
                <a:latin typeface="Cambria" pitchFamily="18" charset="0"/>
              </a:rPr>
              <a:t>Become Christians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572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ambria" pitchFamily="18" charset="0"/>
              </a:rPr>
              <a:t>Heard the Word of Truth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Ephesians 1:13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Acts 19:5, 10; 20:26-27</a:t>
            </a:r>
          </a:p>
          <a:p>
            <a:pPr eaLnBrk="1" hangingPunct="1"/>
            <a:r>
              <a:rPr lang="en-US" altLang="en-US" sz="3600" b="1" dirty="0" smtClean="0">
                <a:latin typeface="Cambria" pitchFamily="18" charset="0"/>
              </a:rPr>
              <a:t>Believed the message of God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Ephesians 1:13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Acts 20:21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Ephesians 2:8</a:t>
            </a:r>
            <a:endParaRPr lang="en-US" altLang="en-US" sz="3200" b="1" i="1" dirty="0" smtClean="0">
              <a:latin typeface="Cambria" pitchFamily="18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" y="18288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4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latin typeface="Cambria" pitchFamily="18" charset="0"/>
              </a:rPr>
              <a:t>What the Ephesians Did to</a:t>
            </a:r>
            <a:br>
              <a:rPr lang="en-US" altLang="en-US" b="1" smtClean="0">
                <a:latin typeface="Cambria" pitchFamily="18" charset="0"/>
              </a:rPr>
            </a:br>
            <a:r>
              <a:rPr lang="en-US" altLang="en-US" b="1" smtClean="0">
                <a:latin typeface="Cambria" pitchFamily="18" charset="0"/>
              </a:rPr>
              <a:t>Become Christians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3962400" cy="4572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ambria" pitchFamily="18" charset="0"/>
              </a:rPr>
              <a:t>They Repented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Acts 20:21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Acts 19:18-19</a:t>
            </a:r>
          </a:p>
          <a:p>
            <a:pPr eaLnBrk="1" hangingPunct="1"/>
            <a:r>
              <a:rPr lang="en-US" altLang="en-US" sz="3600" b="1" dirty="0" smtClean="0">
                <a:latin typeface="Cambria" pitchFamily="18" charset="0"/>
              </a:rPr>
              <a:t>They Confessed Christ</a:t>
            </a:r>
          </a:p>
          <a:p>
            <a:pPr lvl="1" eaLnBrk="1" hangingPunct="1"/>
            <a:r>
              <a:rPr lang="en-US" altLang="en-US" sz="3200" b="1" i="1" smtClean="0">
                <a:solidFill>
                  <a:srgbClr val="960000"/>
                </a:solidFill>
                <a:latin typeface="Cambria" pitchFamily="18" charset="0"/>
              </a:rPr>
              <a:t>Acts 19:17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304800" y="18288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6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latin typeface="Cambria" pitchFamily="18" charset="0"/>
              </a:rPr>
              <a:t>What the Ephesians Did to</a:t>
            </a:r>
            <a:br>
              <a:rPr lang="en-US" altLang="en-US" b="1" smtClean="0">
                <a:latin typeface="Cambria" pitchFamily="18" charset="0"/>
              </a:rPr>
            </a:br>
            <a:r>
              <a:rPr lang="en-US" altLang="en-US" b="1" smtClean="0">
                <a:latin typeface="Cambria" pitchFamily="18" charset="0"/>
              </a:rPr>
              <a:t>Become Christians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267200" cy="4572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ambria" pitchFamily="18" charset="0"/>
              </a:rPr>
              <a:t>They were Baptized in the name of Christ</a:t>
            </a:r>
          </a:p>
          <a:p>
            <a:pPr marL="0" indent="0" eaLnBrk="1" hangingPunct="1">
              <a:buNone/>
            </a:pPr>
            <a:endParaRPr lang="en-US" altLang="en-US" sz="3600" b="1" dirty="0" smtClean="0">
              <a:latin typeface="Cambria" pitchFamily="18" charset="0"/>
            </a:endParaRP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Acts 19:5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Ephesians 4:4-6</a:t>
            </a:r>
          </a:p>
          <a:p>
            <a:pPr lvl="1" eaLnBrk="1" hangingPunct="1"/>
            <a:r>
              <a:rPr lang="en-US" altLang="en-US" sz="3200" b="1" i="1" dirty="0" smtClean="0">
                <a:solidFill>
                  <a:srgbClr val="960000"/>
                </a:solidFill>
                <a:latin typeface="Cambria" pitchFamily="18" charset="0"/>
              </a:rPr>
              <a:t>Ephesians 5:26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304800" y="18288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891162" y="3659188"/>
            <a:ext cx="4876800" cy="1371600"/>
          </a:xfrm>
          <a:prstGeom prst="rect">
            <a:avLst/>
          </a:prstGeom>
          <a:solidFill>
            <a:srgbClr val="9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75737" y="3657600"/>
            <a:ext cx="4724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FFFFFF"/>
                </a:solidFill>
                <a:latin typeface="Cambria" pitchFamily="18" charset="0"/>
              </a:rPr>
              <a:t>Won’t you do as the Ephesians did and</a:t>
            </a:r>
            <a:br>
              <a:rPr lang="en-US" altLang="en-US" sz="2800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Cambria" pitchFamily="18" charset="0"/>
              </a:rPr>
              <a:t>become a </a:t>
            </a:r>
            <a:r>
              <a:rPr lang="en-US" altLang="en-US" sz="2800" b="1" u="sng" dirty="0">
                <a:solidFill>
                  <a:srgbClr val="FFFFFF"/>
                </a:solidFill>
                <a:latin typeface="Cambria" pitchFamily="18" charset="0"/>
              </a:rPr>
              <a:t>Christian</a:t>
            </a:r>
            <a:r>
              <a:rPr lang="en-US" altLang="en-US" sz="2800" b="1" dirty="0">
                <a:solidFill>
                  <a:srgbClr val="FFFFFF"/>
                </a:solidFill>
                <a:latin typeface="Cambria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71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02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113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1_Default Design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PowerPoint Presentation</vt:lpstr>
      <vt:lpstr>Learning From the Ephesians</vt:lpstr>
      <vt:lpstr>Religious Errors Disproven: </vt:lpstr>
      <vt:lpstr>Religious Errors Disproven: </vt:lpstr>
      <vt:lpstr>Religious Errors Disproven: </vt:lpstr>
      <vt:lpstr>What the Ephesians Did to Become Christians</vt:lpstr>
      <vt:lpstr>What the Ephesians Did to Become Christians</vt:lpstr>
      <vt:lpstr>What the Ephesians Did to Become Christians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</dc:creator>
  <cp:lastModifiedBy>JEFFREY</cp:lastModifiedBy>
  <cp:revision>12</cp:revision>
  <dcterms:created xsi:type="dcterms:W3CDTF">2015-05-23T19:42:16Z</dcterms:created>
  <dcterms:modified xsi:type="dcterms:W3CDTF">2015-05-24T21:53:43Z</dcterms:modified>
</cp:coreProperties>
</file>