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3" r:id="rId3"/>
  </p:sldMasterIdLst>
  <p:notesMasterIdLst>
    <p:notesMasterId r:id="rId12"/>
  </p:notesMasterIdLst>
  <p:handoutMasterIdLst>
    <p:handoutMasterId r:id="rId13"/>
  </p:handoutMasterIdLst>
  <p:sldIdLst>
    <p:sldId id="275" r:id="rId4"/>
    <p:sldId id="257" r:id="rId5"/>
    <p:sldId id="269" r:id="rId6"/>
    <p:sldId id="270" r:id="rId7"/>
    <p:sldId id="271" r:id="rId8"/>
    <p:sldId id="272" r:id="rId9"/>
    <p:sldId id="273" r:id="rId10"/>
    <p:sldId id="274"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64991" autoAdjust="0"/>
  </p:normalViewPr>
  <p:slideViewPr>
    <p:cSldViewPr>
      <p:cViewPr varScale="1">
        <p:scale>
          <a:sx n="48" d="100"/>
          <a:sy n="48" d="100"/>
        </p:scale>
        <p:origin x="2040" y="54"/>
      </p:cViewPr>
      <p:guideLst>
        <p:guide orient="horz" pos="2160"/>
        <p:guide pos="2880"/>
      </p:guideLst>
    </p:cSldViewPr>
  </p:slideViewPr>
  <p:notesTextViewPr>
    <p:cViewPr>
      <p:scale>
        <a:sx n="3" d="2"/>
        <a:sy n="3" d="2"/>
      </p:scale>
      <p:origin x="0" y="0"/>
    </p:cViewPr>
  </p:notesTextViewPr>
  <p:notesViewPr>
    <p:cSldViewPr>
      <p:cViewPr varScale="1">
        <p:scale>
          <a:sx n="54" d="100"/>
          <a:sy n="54" d="100"/>
        </p:scale>
        <p:origin x="282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r>
              <a:rPr lang="en-US" sz="2400" dirty="0">
                <a:latin typeface="Baskerville Old Face" panose="02020602080505020303" pitchFamily="18" charset="0"/>
              </a:rPr>
              <a:t>The Excuses of Moses</a:t>
            </a:r>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r>
              <a:rPr lang="en-US" dirty="0" smtClean="0"/>
              <a:t>March 1, 2015 AM</a:t>
            </a:r>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r>
              <a:rPr lang="en-US" dirty="0" smtClean="0"/>
              <a:t>West Side church of Christ, Stan Cox</a:t>
            </a:r>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1775BB6A-31ED-43E5-95B3-94A9D578A37E}" type="slidenum">
              <a:rPr lang="en-US" smtClean="0"/>
              <a:t>‹#›</a:t>
            </a:fld>
            <a:endParaRPr lang="en-US"/>
          </a:p>
        </p:txBody>
      </p:sp>
    </p:spTree>
    <p:extLst>
      <p:ext uri="{BB962C8B-B14F-4D97-AF65-F5344CB8AC3E}">
        <p14:creationId xmlns:p14="http://schemas.microsoft.com/office/powerpoint/2010/main" val="34124599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79F49AED-2701-4563-8C53-40795C402EBA}" type="datetimeFigureOut">
              <a:rPr lang="en-US" smtClean="0"/>
              <a:t>6/28/2015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26A2E7E2-C79F-43C9-B2C6-59CA0DFC87FF}" type="slidenum">
              <a:rPr lang="en-US" smtClean="0"/>
              <a:t>‹#›</a:t>
            </a:fld>
            <a:endParaRPr lang="en-US"/>
          </a:p>
        </p:txBody>
      </p:sp>
    </p:spTree>
    <p:extLst>
      <p:ext uri="{BB962C8B-B14F-4D97-AF65-F5344CB8AC3E}">
        <p14:creationId xmlns:p14="http://schemas.microsoft.com/office/powerpoint/2010/main" val="17754801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4708" indent="-174708">
              <a:buFont typeface="Arial" panose="020B0604020202020204" pitchFamily="34" charset="0"/>
              <a:buChar char="•"/>
            </a:pPr>
            <a:r>
              <a:rPr lang="en-US" dirty="0" smtClean="0"/>
              <a:t>When Moses was grown, he killed an Egyptian who was beating an Israelite.  When it was made known, he fled to Midian.</a:t>
            </a:r>
          </a:p>
          <a:p>
            <a:pPr marL="174708" indent="-174708">
              <a:buFont typeface="Arial" panose="020B0604020202020204" pitchFamily="34" charset="0"/>
              <a:buChar char="•"/>
            </a:pPr>
            <a:r>
              <a:rPr lang="en-US" dirty="0" smtClean="0"/>
              <a:t>Later,</a:t>
            </a:r>
            <a:r>
              <a:rPr lang="en-US" baseline="0" dirty="0" smtClean="0"/>
              <a:t> God acknowledged the burden of the Israelites, and called Moses to return to Egypt, to lead the people out of bondage.</a:t>
            </a:r>
          </a:p>
          <a:p>
            <a:pPr marL="174708" indent="-174708">
              <a:buFont typeface="Arial" panose="020B0604020202020204" pitchFamily="34" charset="0"/>
              <a:buChar char="•"/>
            </a:pPr>
            <a:r>
              <a:rPr lang="en-US" baseline="0" dirty="0" smtClean="0"/>
              <a:t>God appeared to Moses in a burning bush.  The conversation is related in our text</a:t>
            </a:r>
          </a:p>
          <a:p>
            <a:pPr marL="174708" indent="-174708">
              <a:buFont typeface="Arial" panose="020B0604020202020204" pitchFamily="34" charset="0"/>
              <a:buChar char="•"/>
            </a:pPr>
            <a:r>
              <a:rPr lang="en-US" b="1" baseline="0" dirty="0" smtClean="0"/>
              <a:t>(READ GODS CALLING, 3:1-10)</a:t>
            </a:r>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6/28/2015 4:07 PM</a:t>
            </a:fld>
            <a:endParaRPr lang="en-US" dirty="0"/>
          </a:p>
        </p:txBody>
      </p:sp>
      <p:sp>
        <p:nvSpPr>
          <p:cNvPr id="6" name="Footer Placeholder 5"/>
          <p:cNvSpPr>
            <a:spLocks noGrp="1"/>
          </p:cNvSpPr>
          <p:nvPr>
            <p:ph type="ftr" sz="quarter" idx="12"/>
          </p:nvPr>
        </p:nvSpPr>
        <p:spPr>
          <a:xfrm>
            <a:off x="0" y="8829967"/>
            <a:ext cx="6309360" cy="46482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309359" y="8829967"/>
            <a:ext cx="699418" cy="46482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20427699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Read</a:t>
            </a:r>
            <a:r>
              <a:rPr lang="en-US" dirty="0" smtClean="0"/>
              <a:t> </a:t>
            </a:r>
            <a:r>
              <a:rPr lang="en-US" b="1" dirty="0" smtClean="0"/>
              <a:t>(3:11-12)</a:t>
            </a:r>
          </a:p>
          <a:p>
            <a:pPr marL="640594" lvl="1" indent="-174708">
              <a:buFont typeface="Arial" panose="020B0604020202020204" pitchFamily="34" charset="0"/>
              <a:buChar char="•"/>
            </a:pPr>
            <a:r>
              <a:rPr lang="en-US" dirty="0" smtClean="0"/>
              <a:t>Moses</a:t>
            </a:r>
            <a:r>
              <a:rPr lang="en-US" baseline="0" dirty="0" smtClean="0"/>
              <a:t> questioned whether he was the man for the job.  God assured him that with His help he could do it! </a:t>
            </a:r>
            <a:r>
              <a:rPr lang="en-US" b="1" baseline="0" dirty="0" smtClean="0"/>
              <a:t>(cf. vs. 12)</a:t>
            </a:r>
          </a:p>
          <a:p>
            <a:pPr marL="640594" lvl="1" indent="-174708">
              <a:buFont typeface="Arial" panose="020B0604020202020204" pitchFamily="34" charset="0"/>
              <a:buChar char="•"/>
            </a:pPr>
            <a:r>
              <a:rPr lang="en-US" baseline="0" dirty="0" smtClean="0"/>
              <a:t>Christians today can feel the same way, but GOD is with us too!</a:t>
            </a:r>
          </a:p>
          <a:p>
            <a:pPr marL="640594" lvl="1" indent="-174708">
              <a:buFont typeface="Arial" panose="020B0604020202020204" pitchFamily="34" charset="0"/>
              <a:buChar char="•"/>
            </a:pPr>
            <a:endParaRPr lang="en-US" baseline="0" dirty="0" smtClean="0"/>
          </a:p>
          <a:p>
            <a:r>
              <a:rPr lang="en-US" b="1" baseline="0" dirty="0" smtClean="0"/>
              <a:t>(Romans 8:31), </a:t>
            </a:r>
            <a:r>
              <a:rPr lang="en-US" i="1" baseline="0" dirty="0" smtClean="0"/>
              <a:t>“</a:t>
            </a:r>
            <a:r>
              <a:rPr lang="en-US" i="1" dirty="0" smtClean="0"/>
              <a:t>What then shall we say to these things? If God is for us, who can be against us?”</a:t>
            </a:r>
          </a:p>
          <a:p>
            <a:endParaRPr lang="en-US" i="1" dirty="0" smtClean="0"/>
          </a:p>
          <a:p>
            <a:r>
              <a:rPr lang="en-US" b="1" i="0" dirty="0" smtClean="0"/>
              <a:t>(Philippians 4:13), </a:t>
            </a:r>
            <a:r>
              <a:rPr lang="en-US" i="1" dirty="0" smtClean="0"/>
              <a:t>“I can do all things through Christ who strengthens me.”</a:t>
            </a:r>
            <a:endParaRPr lang="en-US" i="1" dirty="0"/>
          </a:p>
        </p:txBody>
      </p:sp>
      <p:sp>
        <p:nvSpPr>
          <p:cNvPr id="4" name="Slide Number Placeholder 3"/>
          <p:cNvSpPr>
            <a:spLocks noGrp="1"/>
          </p:cNvSpPr>
          <p:nvPr>
            <p:ph type="sldNum" sz="quarter" idx="10"/>
          </p:nvPr>
        </p:nvSpPr>
        <p:spPr/>
        <p:txBody>
          <a:bodyPr/>
          <a:lstStyle/>
          <a:p>
            <a:fld id="{26A2E7E2-C79F-43C9-B2C6-59CA0DFC87FF}" type="slidenum">
              <a:rPr lang="en-US" smtClean="0"/>
              <a:t>3</a:t>
            </a:fld>
            <a:endParaRPr lang="en-US"/>
          </a:p>
        </p:txBody>
      </p:sp>
    </p:spTree>
    <p:extLst>
      <p:ext uri="{BB962C8B-B14F-4D97-AF65-F5344CB8AC3E}">
        <p14:creationId xmlns:p14="http://schemas.microsoft.com/office/powerpoint/2010/main" val="1865701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Read (3:13-17)</a:t>
            </a:r>
          </a:p>
          <a:p>
            <a:pPr marL="640594" lvl="1" indent="-174708">
              <a:buFont typeface="Arial" panose="020B0604020202020204" pitchFamily="34" charset="0"/>
              <a:buChar char="•"/>
            </a:pPr>
            <a:r>
              <a:rPr lang="en-US" dirty="0" smtClean="0"/>
              <a:t>God directed Moses in exactly the words he</a:t>
            </a:r>
            <a:r>
              <a:rPr lang="en-US" baseline="0" dirty="0" smtClean="0"/>
              <a:t> should use in talking to Israel.</a:t>
            </a:r>
          </a:p>
          <a:p>
            <a:pPr marL="640594" lvl="1" indent="-174708">
              <a:buFont typeface="Arial" panose="020B0604020202020204" pitchFamily="34" charset="0"/>
              <a:buChar char="•"/>
            </a:pPr>
            <a:r>
              <a:rPr lang="en-US" baseline="0" dirty="0" smtClean="0"/>
              <a:t>Christians today have God’s word to direct them as well!</a:t>
            </a:r>
          </a:p>
          <a:p>
            <a:pPr marL="640594" lvl="1" indent="-174708">
              <a:buFont typeface="Arial" panose="020B0604020202020204" pitchFamily="34" charset="0"/>
              <a:buChar char="•"/>
            </a:pPr>
            <a:endParaRPr lang="en-US" baseline="0" dirty="0" smtClean="0"/>
          </a:p>
          <a:p>
            <a:r>
              <a:rPr lang="en-US" b="1" dirty="0" smtClean="0"/>
              <a:t>(Mark 16:15-16),</a:t>
            </a:r>
            <a:r>
              <a:rPr lang="en-US" b="1" baseline="0" dirty="0" smtClean="0"/>
              <a:t> </a:t>
            </a:r>
            <a:r>
              <a:rPr lang="en-US" i="1" baseline="0" dirty="0" smtClean="0"/>
              <a:t>“</a:t>
            </a:r>
            <a:r>
              <a:rPr lang="en-US" i="1" dirty="0" smtClean="0"/>
              <a:t>And He said to them, “Go into all the world and preach the gospel to every creature. 16 He who believes and is baptized will be saved; but he who does not believe will be condemned.”</a:t>
            </a:r>
          </a:p>
          <a:p>
            <a:endParaRPr lang="en-US" dirty="0" smtClean="0"/>
          </a:p>
          <a:p>
            <a:r>
              <a:rPr lang="en-US" b="1" dirty="0" smtClean="0"/>
              <a:t>(1 Corinthians 2:2), </a:t>
            </a:r>
            <a:r>
              <a:rPr lang="en-US" i="1" dirty="0" smtClean="0"/>
              <a:t>“For I determined not to know anything among you except Jesus Christ and Him crucified.”</a:t>
            </a:r>
            <a:endParaRPr lang="en-US" i="1" dirty="0"/>
          </a:p>
        </p:txBody>
      </p:sp>
      <p:sp>
        <p:nvSpPr>
          <p:cNvPr id="4" name="Slide Number Placeholder 3"/>
          <p:cNvSpPr>
            <a:spLocks noGrp="1"/>
          </p:cNvSpPr>
          <p:nvPr>
            <p:ph type="sldNum" sz="quarter" idx="10"/>
          </p:nvPr>
        </p:nvSpPr>
        <p:spPr/>
        <p:txBody>
          <a:bodyPr/>
          <a:lstStyle/>
          <a:p>
            <a:fld id="{26A2E7E2-C79F-43C9-B2C6-59CA0DFC87FF}" type="slidenum">
              <a:rPr lang="en-US" smtClean="0"/>
              <a:t>4</a:t>
            </a:fld>
            <a:endParaRPr lang="en-US"/>
          </a:p>
        </p:txBody>
      </p:sp>
    </p:spTree>
    <p:extLst>
      <p:ext uri="{BB962C8B-B14F-4D97-AF65-F5344CB8AC3E}">
        <p14:creationId xmlns:p14="http://schemas.microsoft.com/office/powerpoint/2010/main" val="39302536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Read (4:1-9)</a:t>
            </a:r>
          </a:p>
          <a:p>
            <a:pPr marL="640594" lvl="1" indent="-174708">
              <a:buFont typeface="Arial" panose="020B0604020202020204" pitchFamily="34" charset="0"/>
              <a:buChar char="•"/>
            </a:pPr>
            <a:r>
              <a:rPr lang="en-US" dirty="0" smtClean="0"/>
              <a:t>It seems that Moses was afraid</a:t>
            </a:r>
            <a:r>
              <a:rPr lang="en-US" baseline="0" dirty="0" smtClean="0"/>
              <a:t> he would not be taken seriously</a:t>
            </a:r>
          </a:p>
          <a:p>
            <a:pPr marL="640594" lvl="1" indent="-174708">
              <a:buFont typeface="Arial" panose="020B0604020202020204" pitchFamily="34" charset="0"/>
              <a:buChar char="•"/>
            </a:pPr>
            <a:r>
              <a:rPr lang="en-US" baseline="0" dirty="0" smtClean="0"/>
              <a:t>God promised to supply signs to bring about faith</a:t>
            </a:r>
          </a:p>
          <a:p>
            <a:pPr marL="640594" lvl="1" indent="-174708">
              <a:buFont typeface="Arial" panose="020B0604020202020204" pitchFamily="34" charset="0"/>
              <a:buChar char="•"/>
            </a:pPr>
            <a:r>
              <a:rPr lang="en-US" baseline="0" dirty="0" smtClean="0"/>
              <a:t>God has given us sufficient evidence to prove to the honest that our faith is legitimate!</a:t>
            </a:r>
          </a:p>
          <a:p>
            <a:pPr marL="640594" lvl="1" indent="-174708">
              <a:buFont typeface="Arial" panose="020B0604020202020204" pitchFamily="34" charset="0"/>
              <a:buChar char="•"/>
            </a:pPr>
            <a:endParaRPr lang="en-US" baseline="0" dirty="0" smtClean="0"/>
          </a:p>
          <a:p>
            <a:r>
              <a:rPr lang="en-US" b="1" baseline="0" dirty="0" smtClean="0"/>
              <a:t>(John 20:30-31), </a:t>
            </a:r>
            <a:r>
              <a:rPr lang="en-US" i="1" baseline="0" dirty="0" smtClean="0"/>
              <a:t>“</a:t>
            </a:r>
            <a:r>
              <a:rPr lang="en-US" i="1" dirty="0" smtClean="0"/>
              <a:t>And truly Jesus did many other signs in the presence of His disciples, which are not written in this book; </a:t>
            </a:r>
            <a:r>
              <a:rPr lang="en-US" i="1" baseline="30000" dirty="0" smtClean="0"/>
              <a:t>31 </a:t>
            </a:r>
            <a:r>
              <a:rPr lang="en-US" i="1" dirty="0" smtClean="0"/>
              <a:t>but these are written that you may believe that Jesus is the Christ, the Son of God, and that believing you may have life in His name.”</a:t>
            </a:r>
          </a:p>
          <a:p>
            <a:endParaRPr lang="en-US" dirty="0" smtClean="0"/>
          </a:p>
          <a:p>
            <a:r>
              <a:rPr lang="en-US" dirty="0" smtClean="0"/>
              <a:t>The gospel is able to produce faith! </a:t>
            </a:r>
            <a:r>
              <a:rPr lang="en-US" b="1" dirty="0" smtClean="0"/>
              <a:t>(Romans 10:17), </a:t>
            </a:r>
            <a:r>
              <a:rPr lang="en-US" i="1" dirty="0" smtClean="0"/>
              <a:t>“So then faith comes by hearing, and hearing by the word of God.”</a:t>
            </a:r>
            <a:endParaRPr lang="en-US" i="1" dirty="0"/>
          </a:p>
        </p:txBody>
      </p:sp>
      <p:sp>
        <p:nvSpPr>
          <p:cNvPr id="4" name="Slide Number Placeholder 3"/>
          <p:cNvSpPr>
            <a:spLocks noGrp="1"/>
          </p:cNvSpPr>
          <p:nvPr>
            <p:ph type="sldNum" sz="quarter" idx="10"/>
          </p:nvPr>
        </p:nvSpPr>
        <p:spPr/>
        <p:txBody>
          <a:bodyPr/>
          <a:lstStyle/>
          <a:p>
            <a:fld id="{26A2E7E2-C79F-43C9-B2C6-59CA0DFC87FF}" type="slidenum">
              <a:rPr lang="en-US" smtClean="0"/>
              <a:t>5</a:t>
            </a:fld>
            <a:endParaRPr lang="en-US"/>
          </a:p>
        </p:txBody>
      </p:sp>
    </p:spTree>
    <p:extLst>
      <p:ext uri="{BB962C8B-B14F-4D97-AF65-F5344CB8AC3E}">
        <p14:creationId xmlns:p14="http://schemas.microsoft.com/office/powerpoint/2010/main" val="5086107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Read (4:10-11)</a:t>
            </a:r>
          </a:p>
          <a:p>
            <a:pPr marL="640594" lvl="1" indent="-174708">
              <a:buFont typeface="Arial" panose="020B0604020202020204" pitchFamily="34" charset="0"/>
              <a:buChar char="•"/>
            </a:pPr>
            <a:r>
              <a:rPr lang="en-US" dirty="0" smtClean="0"/>
              <a:t>Moses considered</a:t>
            </a:r>
            <a:r>
              <a:rPr lang="en-US" baseline="0" dirty="0" smtClean="0"/>
              <a:t> himself lacking in ability.</a:t>
            </a:r>
          </a:p>
          <a:p>
            <a:pPr marL="640594" lvl="1" indent="-174708">
              <a:buFont typeface="Arial" panose="020B0604020202020204" pitchFamily="34" charset="0"/>
              <a:buChar char="•"/>
            </a:pPr>
            <a:r>
              <a:rPr lang="en-US" baseline="0" dirty="0" smtClean="0"/>
              <a:t>God was capable of making up for any shortcomings of Moses (and supplied Aaron as a help, cf. 4:14-16)</a:t>
            </a:r>
          </a:p>
          <a:p>
            <a:pPr marL="640594" lvl="1" indent="-174708">
              <a:buFont typeface="Arial" panose="020B0604020202020204" pitchFamily="34" charset="0"/>
              <a:buChar char="•"/>
            </a:pPr>
            <a:r>
              <a:rPr lang="en-US" baseline="0" dirty="0" smtClean="0"/>
              <a:t>Christians today make the same excuse!</a:t>
            </a:r>
          </a:p>
          <a:p>
            <a:pPr marL="640594" lvl="1" indent="-174708">
              <a:buFont typeface="Arial" panose="020B0604020202020204" pitchFamily="34" charset="0"/>
              <a:buChar char="•"/>
            </a:pPr>
            <a:endParaRPr lang="en-US" baseline="0" dirty="0" smtClean="0"/>
          </a:p>
          <a:p>
            <a:r>
              <a:rPr lang="en-US" baseline="0" dirty="0" smtClean="0"/>
              <a:t>Did not slow down Paul! </a:t>
            </a:r>
            <a:r>
              <a:rPr lang="en-US" b="1" baseline="0" dirty="0" smtClean="0"/>
              <a:t>(1 Corinthians 2:3-4), </a:t>
            </a:r>
            <a:r>
              <a:rPr lang="en-US" i="1" baseline="0" dirty="0" smtClean="0"/>
              <a:t>“</a:t>
            </a:r>
            <a:r>
              <a:rPr lang="en-US" i="1" dirty="0" smtClean="0"/>
              <a:t>I was with you in weakness, in fear, and in much trembling. 4 And my speech and my preaching were not with persuasive words of human wisdom, but in demonstration of the Spirit and of power.”</a:t>
            </a:r>
          </a:p>
          <a:p>
            <a:pPr marL="171450" indent="-171450">
              <a:buFont typeface="Arial" panose="020B0604020202020204" pitchFamily="34" charset="0"/>
              <a:buChar char="•"/>
            </a:pPr>
            <a:r>
              <a:rPr lang="en-US" i="0" dirty="0" smtClean="0"/>
              <a:t>Paul</a:t>
            </a:r>
            <a:r>
              <a:rPr lang="en-US" i="0" baseline="0" dirty="0" smtClean="0"/>
              <a:t> emphasized to the Corinthians that the success of the gospel was not dependent on human ability. </a:t>
            </a:r>
          </a:p>
          <a:p>
            <a:pPr marL="171450" indent="-171450">
              <a:buFont typeface="Arial" panose="020B0604020202020204" pitchFamily="34" charset="0"/>
              <a:buChar char="•"/>
            </a:pPr>
            <a:r>
              <a:rPr lang="en-US" i="1" baseline="0" dirty="0" smtClean="0"/>
              <a:t>“For I am not ashamed of the gospel of Christ, for it is the power of God to salvation for everyone who believes, for the Jew first and also for the Greek” </a:t>
            </a:r>
            <a:r>
              <a:rPr lang="en-US" b="1" i="0" baseline="0" dirty="0" smtClean="0"/>
              <a:t>(Romans 1:16)</a:t>
            </a:r>
            <a:r>
              <a:rPr lang="en-US" i="0" baseline="0" dirty="0" smtClean="0"/>
              <a:t>.</a:t>
            </a:r>
            <a:endParaRPr lang="en-US" i="0" dirty="0" smtClean="0"/>
          </a:p>
          <a:p>
            <a:endParaRPr lang="en-US" baseline="0" dirty="0" smtClean="0"/>
          </a:p>
          <a:p>
            <a:r>
              <a:rPr lang="en-US" baseline="0" dirty="0" smtClean="0"/>
              <a:t>At least do as Cornelius, and arrange for men to be present in your home as a teacher leads the study. </a:t>
            </a:r>
            <a:r>
              <a:rPr lang="en-US" b="1" baseline="0" dirty="0" smtClean="0"/>
              <a:t>(cf. Acts 10:24,33)</a:t>
            </a:r>
          </a:p>
          <a:p>
            <a:pPr marL="171450" indent="-171450">
              <a:buFont typeface="Arial" panose="020B0604020202020204" pitchFamily="34" charset="0"/>
              <a:buChar char="•"/>
            </a:pPr>
            <a:r>
              <a:rPr lang="en-US" baseline="0" dirty="0" smtClean="0"/>
              <a:t>An angel appeared to Cornelius and told him to send for Peter. Peter would teach him the gospel.</a:t>
            </a:r>
          </a:p>
          <a:p>
            <a:pPr marL="171450" indent="-171450">
              <a:buFont typeface="Arial" panose="020B0604020202020204" pitchFamily="34" charset="0"/>
              <a:buChar char="•"/>
            </a:pPr>
            <a:r>
              <a:rPr lang="en-US" baseline="0" dirty="0" smtClean="0"/>
              <a:t>When Cornelius was expecting Peter he </a:t>
            </a:r>
            <a:r>
              <a:rPr lang="en-US" i="1" baseline="0" dirty="0" smtClean="0"/>
              <a:t>“had called together his relatives and close friends” </a:t>
            </a:r>
            <a:r>
              <a:rPr lang="en-US" b="1" baseline="0" dirty="0" smtClean="0"/>
              <a:t>(10:24).</a:t>
            </a:r>
          </a:p>
          <a:p>
            <a:pPr marL="171450" indent="-171450">
              <a:buFont typeface="Arial" panose="020B0604020202020204" pitchFamily="34" charset="0"/>
              <a:buChar char="•"/>
            </a:pPr>
            <a:r>
              <a:rPr lang="en-US" baseline="0" dirty="0" smtClean="0"/>
              <a:t>Then they heard from Peter the </a:t>
            </a:r>
            <a:r>
              <a:rPr lang="en-US" i="1" baseline="0" dirty="0" smtClean="0"/>
              <a:t>“things commanded…by God” </a:t>
            </a:r>
            <a:r>
              <a:rPr lang="en-US" b="1" baseline="0" dirty="0" smtClean="0"/>
              <a:t>(10:33).</a:t>
            </a:r>
          </a:p>
          <a:p>
            <a:pPr marL="640594" lvl="1" indent="-174708">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26A2E7E2-C79F-43C9-B2C6-59CA0DFC87FF}" type="slidenum">
              <a:rPr lang="en-US" smtClean="0"/>
              <a:t>6</a:t>
            </a:fld>
            <a:endParaRPr lang="en-US"/>
          </a:p>
        </p:txBody>
      </p:sp>
    </p:spTree>
    <p:extLst>
      <p:ext uri="{BB962C8B-B14F-4D97-AF65-F5344CB8AC3E}">
        <p14:creationId xmlns:p14="http://schemas.microsoft.com/office/powerpoint/2010/main" val="17420742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Read</a:t>
            </a:r>
            <a:r>
              <a:rPr lang="en-US" b="1" baseline="0" dirty="0" smtClean="0"/>
              <a:t> (4:13-17)</a:t>
            </a:r>
          </a:p>
          <a:p>
            <a:pPr marL="640594" lvl="1" indent="-174708">
              <a:buFont typeface="Arial" panose="020B0604020202020204" pitchFamily="34" charset="0"/>
              <a:buChar char="•"/>
            </a:pPr>
            <a:r>
              <a:rPr lang="en-US" baseline="0" dirty="0" smtClean="0"/>
              <a:t>All before merely smokescreens, this was the real trouble</a:t>
            </a:r>
          </a:p>
          <a:p>
            <a:pPr marL="640594" lvl="1" indent="-174708">
              <a:buFont typeface="Arial" panose="020B0604020202020204" pitchFamily="34" charset="0"/>
              <a:buChar char="•"/>
            </a:pPr>
            <a:r>
              <a:rPr lang="en-US" baseline="0" dirty="0" smtClean="0"/>
              <a:t>Moses didn’t want to do God’s will.  This irritated God </a:t>
            </a:r>
            <a:r>
              <a:rPr lang="en-US" b="1" baseline="0" dirty="0" smtClean="0"/>
              <a:t>(cf. 4:14a)</a:t>
            </a:r>
            <a:endParaRPr lang="en-US" b="0" baseline="0" dirty="0" smtClean="0"/>
          </a:p>
          <a:p>
            <a:pPr marL="640594" lvl="1" indent="-174708">
              <a:buFont typeface="Arial" panose="020B0604020202020204" pitchFamily="34" charset="0"/>
              <a:buChar char="•"/>
            </a:pPr>
            <a:r>
              <a:rPr lang="en-US" b="0" baseline="0" dirty="0" smtClean="0"/>
              <a:t>Too often with Christians today, the problem is exactly the same!</a:t>
            </a:r>
          </a:p>
          <a:p>
            <a:pPr marL="1106481" lvl="2" indent="-174708">
              <a:buFont typeface="Arial" panose="020B0604020202020204" pitchFamily="34" charset="0"/>
              <a:buChar char="•"/>
            </a:pPr>
            <a:r>
              <a:rPr lang="en-US" b="0" baseline="0" dirty="0" smtClean="0"/>
              <a:t>We would rather God use someone else</a:t>
            </a:r>
          </a:p>
          <a:p>
            <a:pPr marL="1106481" lvl="2" indent="-174708">
              <a:buFont typeface="Arial" panose="020B0604020202020204" pitchFamily="34" charset="0"/>
              <a:buChar char="•"/>
            </a:pPr>
            <a:r>
              <a:rPr lang="en-US" b="0" baseline="0" dirty="0" smtClean="0"/>
              <a:t>We don’t want to do what God has called us to do!</a:t>
            </a:r>
          </a:p>
          <a:p>
            <a:pPr marL="1106481" lvl="2" indent="-174708">
              <a:buFont typeface="Arial" panose="020B0604020202020204" pitchFamily="34" charset="0"/>
              <a:buChar char="•"/>
            </a:pPr>
            <a:r>
              <a:rPr lang="en-US" b="0" baseline="0" dirty="0" smtClean="0"/>
              <a:t>We must repent of making excuses, and determine to do God’s will!</a:t>
            </a:r>
          </a:p>
          <a:p>
            <a:pPr marL="1106481" lvl="2" indent="-174708">
              <a:buFont typeface="Arial" panose="020B0604020202020204" pitchFamily="34" charset="0"/>
              <a:buChar char="•"/>
            </a:pPr>
            <a:endParaRPr lang="en-US" b="0" baseline="0" dirty="0" smtClean="0"/>
          </a:p>
          <a:p>
            <a:r>
              <a:rPr lang="en-US" b="0" baseline="0" dirty="0" smtClean="0"/>
              <a:t>Jesus’ prayer in the Garden </a:t>
            </a:r>
            <a:r>
              <a:rPr lang="en-US" b="1" baseline="0" dirty="0" smtClean="0"/>
              <a:t>(Matthew 26: 39</a:t>
            </a:r>
            <a:r>
              <a:rPr lang="en-US" b="1" i="1" baseline="0" dirty="0" smtClean="0"/>
              <a:t>), </a:t>
            </a:r>
            <a:r>
              <a:rPr lang="en-US" b="0" i="1" baseline="0" dirty="0" smtClean="0"/>
              <a:t>“</a:t>
            </a:r>
            <a:r>
              <a:rPr lang="en-US" i="1" dirty="0" smtClean="0"/>
              <a:t>He went a little farther and fell on His face, and prayed, saying, “O My Father, if it is possible, let this cup pass from Me; nevertheless, not as I will, but as You will.”</a:t>
            </a:r>
            <a:endParaRPr lang="en-US" b="1" i="1" dirty="0"/>
          </a:p>
        </p:txBody>
      </p:sp>
      <p:sp>
        <p:nvSpPr>
          <p:cNvPr id="4" name="Slide Number Placeholder 3"/>
          <p:cNvSpPr>
            <a:spLocks noGrp="1"/>
          </p:cNvSpPr>
          <p:nvPr>
            <p:ph type="sldNum" sz="quarter" idx="10"/>
          </p:nvPr>
        </p:nvSpPr>
        <p:spPr/>
        <p:txBody>
          <a:bodyPr/>
          <a:lstStyle/>
          <a:p>
            <a:fld id="{26A2E7E2-C79F-43C9-B2C6-59CA0DFC87FF}" type="slidenum">
              <a:rPr lang="en-US" smtClean="0"/>
              <a:t>7</a:t>
            </a:fld>
            <a:endParaRPr lang="en-US"/>
          </a:p>
        </p:txBody>
      </p:sp>
    </p:spTree>
    <p:extLst>
      <p:ext uri="{BB962C8B-B14F-4D97-AF65-F5344CB8AC3E}">
        <p14:creationId xmlns:p14="http://schemas.microsoft.com/office/powerpoint/2010/main" val="22202641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1" baseline="0" dirty="0" smtClean="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6/28/2015 4:07 PM</a:t>
            </a:fld>
            <a:endParaRPr lang="en-US" dirty="0"/>
          </a:p>
        </p:txBody>
      </p:sp>
      <p:sp>
        <p:nvSpPr>
          <p:cNvPr id="6" name="Footer Placeholder 5"/>
          <p:cNvSpPr>
            <a:spLocks noGrp="1"/>
          </p:cNvSpPr>
          <p:nvPr>
            <p:ph type="ftr" sz="quarter" idx="12"/>
          </p:nvPr>
        </p:nvSpPr>
        <p:spPr>
          <a:xfrm>
            <a:off x="0" y="8829967"/>
            <a:ext cx="6309360" cy="46482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309359" y="8829967"/>
            <a:ext cx="699418" cy="46482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val="9620125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2_Demo, Video etc. &quot;special&quot; slides">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pic>
        <p:nvPicPr>
          <p:cNvPr id="5" name="Picture 4" descr="Swirl.png"/>
          <p:cNvPicPr>
            <a:picLocks noChangeAspect="1"/>
          </p:cNvPicPr>
          <p:nvPr userDrawn="1"/>
        </p:nvPicPr>
        <p:blipFill>
          <a:blip r:embed="rId3"/>
          <a:stretch>
            <a:fillRect/>
          </a:stretch>
        </p:blipFill>
        <p:spPr>
          <a:xfrm>
            <a:off x="0" y="1295400"/>
            <a:ext cx="9144000" cy="3202682"/>
          </a:xfrm>
          <a:prstGeom prst="rect">
            <a:avLst/>
          </a:prstGeom>
        </p:spPr>
      </p:pic>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pic>
        <p:nvPicPr>
          <p:cNvPr id="5" name="Picture 4" descr="Swirl.png"/>
          <p:cNvPicPr>
            <a:picLocks noChangeAspect="1"/>
          </p:cNvPicPr>
          <p:nvPr userDrawn="1"/>
        </p:nvPicPr>
        <p:blipFill>
          <a:blip r:embed="rId3"/>
          <a:stretch>
            <a:fillRect/>
          </a:stretch>
        </p:blipFill>
        <p:spPr>
          <a:xfrm>
            <a:off x="0" y="1295400"/>
            <a:ext cx="9144000" cy="3202682"/>
          </a:xfrm>
          <a:prstGeom prst="rect">
            <a:avLst/>
          </a:prstGeom>
        </p:spPr>
      </p:pic>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2.xml"/><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61" r:id="rId11"/>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4"/>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5"/>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5"/>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5"/>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5"/>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4"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741436752"/>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4389" y="533400"/>
            <a:ext cx="7681913" cy="934263"/>
          </a:xfrm>
        </p:spPr>
        <p:txBody>
          <a:bodyPr/>
          <a:lstStyle/>
          <a:p>
            <a:pPr algn="ctr"/>
            <a:r>
              <a:rPr lang="en-US" sz="6600" b="1" dirty="0" smtClean="0">
                <a:effectLst>
                  <a:outerShdw blurRad="38100" dist="38100" dir="2700000" algn="tl">
                    <a:srgbClr val="000000">
                      <a:alpha val="43137"/>
                    </a:srgbClr>
                  </a:outerShdw>
                </a:effectLst>
                <a:latin typeface="Footlight MT Light" panose="0204060206030A020304" pitchFamily="18" charset="0"/>
              </a:rPr>
              <a:t>The Excuses of Moses</a:t>
            </a:r>
            <a:endParaRPr lang="en-US" sz="6600" b="1" dirty="0">
              <a:effectLst>
                <a:outerShdw blurRad="38100" dist="38100" dir="2700000" algn="tl">
                  <a:srgbClr val="000000">
                    <a:alpha val="43137"/>
                  </a:srgbClr>
                </a:outerShdw>
              </a:effectLst>
              <a:latin typeface="Footlight MT Light" panose="0204060206030A020304" pitchFamily="18" charset="0"/>
            </a:endParaRPr>
          </a:p>
        </p:txBody>
      </p:sp>
      <p:sp>
        <p:nvSpPr>
          <p:cNvPr id="3" name="Subtitle 2"/>
          <p:cNvSpPr>
            <a:spLocks noGrp="1"/>
          </p:cNvSpPr>
          <p:nvPr>
            <p:ph type="subTitle" idx="1"/>
          </p:nvPr>
        </p:nvSpPr>
        <p:spPr>
          <a:xfrm>
            <a:off x="4800600" y="3124200"/>
            <a:ext cx="3611562" cy="1752600"/>
          </a:xfrm>
        </p:spPr>
        <p:txBody>
          <a:bodyPr>
            <a:normAutofit/>
          </a:bodyPr>
          <a:lstStyle/>
          <a:p>
            <a:pPr algn="ctr"/>
            <a:r>
              <a:rPr lang="en-US" sz="6000" b="1" dirty="0" smtClean="0"/>
              <a:t>Exodus</a:t>
            </a:r>
          </a:p>
          <a:p>
            <a:pPr algn="ctr"/>
            <a:r>
              <a:rPr lang="en-US" sz="4800" dirty="0" smtClean="0"/>
              <a:t>3:1 – 4:17</a:t>
            </a:r>
            <a:endParaRPr lang="en-US" sz="4800" dirty="0"/>
          </a:p>
        </p:txBody>
      </p:sp>
      <p:pic>
        <p:nvPicPr>
          <p:cNvPr id="1026" name="Picture 2" descr="http://i.dailymail.co.uk/i/pix/2008/03_01/mosesDM0403_468x60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11146" y="1981200"/>
            <a:ext cx="3124200" cy="40187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sz="5400" b="1" dirty="0" smtClean="0">
                <a:latin typeface="Footlight MT Light" panose="0204060206030A020304" pitchFamily="18" charset="0"/>
              </a:rPr>
              <a:t>The Excuses of Moses</a:t>
            </a:r>
            <a:endParaRPr lang="en-US" sz="5400" b="1" dirty="0">
              <a:latin typeface="Footlight MT Light" panose="0204060206030A020304" pitchFamily="18" charset="0"/>
            </a:endParaRPr>
          </a:p>
        </p:txBody>
      </p:sp>
      <p:sp>
        <p:nvSpPr>
          <p:cNvPr id="3" name="Content Placeholder 2"/>
          <p:cNvSpPr>
            <a:spLocks noGrp="1"/>
          </p:cNvSpPr>
          <p:nvPr>
            <p:ph idx="1"/>
          </p:nvPr>
        </p:nvSpPr>
        <p:spPr>
          <a:xfrm>
            <a:off x="381000" y="1380047"/>
            <a:ext cx="8382000" cy="581698"/>
          </a:xfrm>
        </p:spPr>
        <p:txBody>
          <a:bodyPr/>
          <a:lstStyle/>
          <a:p>
            <a:pPr marL="563563" indent="-563563"/>
            <a:r>
              <a:rPr lang="en-US" sz="4200" b="1" dirty="0" smtClean="0"/>
              <a:t>Who  Am I? (3:11)</a:t>
            </a:r>
          </a:p>
        </p:txBody>
      </p:sp>
      <p:pic>
        <p:nvPicPr>
          <p:cNvPr id="4" name="Picture 2" descr="http://i.dailymail.co.uk/i/pix/2008/03_01/mosesDM0403_468x60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0" y="1295400"/>
            <a:ext cx="2121538" cy="27289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449103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1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sz="5400" b="1" dirty="0" smtClean="0">
                <a:latin typeface="Footlight MT Light" panose="0204060206030A020304" pitchFamily="18" charset="0"/>
              </a:rPr>
              <a:t>The Excuses of Moses</a:t>
            </a:r>
            <a:endParaRPr lang="en-US" sz="5400" b="1" dirty="0">
              <a:latin typeface="Footlight MT Light" panose="0204060206030A020304" pitchFamily="18" charset="0"/>
            </a:endParaRPr>
          </a:p>
        </p:txBody>
      </p:sp>
      <p:sp>
        <p:nvSpPr>
          <p:cNvPr id="3" name="Content Placeholder 2"/>
          <p:cNvSpPr>
            <a:spLocks noGrp="1"/>
          </p:cNvSpPr>
          <p:nvPr>
            <p:ph idx="1"/>
          </p:nvPr>
        </p:nvSpPr>
        <p:spPr>
          <a:xfrm>
            <a:off x="381000" y="1374338"/>
            <a:ext cx="8382000" cy="1292662"/>
          </a:xfrm>
        </p:spPr>
        <p:txBody>
          <a:bodyPr/>
          <a:lstStyle/>
          <a:p>
            <a:pPr marL="563563" indent="-563563"/>
            <a:r>
              <a:rPr lang="en-US" sz="4200" b="1" dirty="0" smtClean="0"/>
              <a:t>Who  Am I? (3:11)</a:t>
            </a:r>
          </a:p>
          <a:p>
            <a:pPr marL="563563" indent="-563563"/>
            <a:r>
              <a:rPr lang="en-US" sz="4200" b="1" dirty="0" smtClean="0"/>
              <a:t>What Shall I Say? (3:13)</a:t>
            </a:r>
          </a:p>
        </p:txBody>
      </p:sp>
      <p:pic>
        <p:nvPicPr>
          <p:cNvPr id="4" name="Picture 2" descr="http://i.dailymail.co.uk/i/pix/2008/03_01/mosesDM0403_468x60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0" y="1295400"/>
            <a:ext cx="2121538" cy="27289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934951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10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sz="5400" b="1" dirty="0" smtClean="0">
                <a:latin typeface="Footlight MT Light" panose="0204060206030A020304" pitchFamily="18" charset="0"/>
              </a:rPr>
              <a:t>The Excuses of Moses</a:t>
            </a:r>
            <a:endParaRPr lang="en-US" sz="5400" b="1" dirty="0">
              <a:latin typeface="Footlight MT Light" panose="0204060206030A020304" pitchFamily="18" charset="0"/>
            </a:endParaRPr>
          </a:p>
        </p:txBody>
      </p:sp>
      <p:sp>
        <p:nvSpPr>
          <p:cNvPr id="3" name="Content Placeholder 2"/>
          <p:cNvSpPr>
            <a:spLocks noGrp="1"/>
          </p:cNvSpPr>
          <p:nvPr>
            <p:ph idx="1"/>
          </p:nvPr>
        </p:nvSpPr>
        <p:spPr>
          <a:xfrm>
            <a:off x="381000" y="1377077"/>
            <a:ext cx="8382000" cy="2585323"/>
          </a:xfrm>
        </p:spPr>
        <p:txBody>
          <a:bodyPr/>
          <a:lstStyle/>
          <a:p>
            <a:pPr marL="563563" indent="-563563"/>
            <a:r>
              <a:rPr lang="en-US" sz="4200" b="1" dirty="0" smtClean="0"/>
              <a:t>Who  Am I? (3:11)</a:t>
            </a:r>
          </a:p>
          <a:p>
            <a:pPr marL="563563" indent="-563563"/>
            <a:r>
              <a:rPr lang="en-US" sz="4200" b="1" dirty="0" smtClean="0"/>
              <a:t>What Shall I Say? (3:13)</a:t>
            </a:r>
          </a:p>
          <a:p>
            <a:pPr marL="563563" indent="-563563"/>
            <a:r>
              <a:rPr lang="en-US" sz="4200" b="1" dirty="0" smtClean="0"/>
              <a:t>Suppose They Will Not                       Believe Me? (4:1)</a:t>
            </a:r>
          </a:p>
        </p:txBody>
      </p:sp>
      <p:pic>
        <p:nvPicPr>
          <p:cNvPr id="4" name="Picture 2" descr="http://i.dailymail.co.uk/i/pix/2008/03_01/mosesDM0403_468x60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0" y="1295400"/>
            <a:ext cx="2121538" cy="27289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92755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10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sz="5400" b="1" dirty="0" smtClean="0">
                <a:latin typeface="Footlight MT Light" panose="0204060206030A020304" pitchFamily="18" charset="0"/>
              </a:rPr>
              <a:t>The Excuses of Moses</a:t>
            </a:r>
            <a:endParaRPr lang="en-US" sz="5400" b="1" dirty="0">
              <a:latin typeface="Footlight MT Light" panose="0204060206030A020304" pitchFamily="18" charset="0"/>
            </a:endParaRPr>
          </a:p>
        </p:txBody>
      </p:sp>
      <p:sp>
        <p:nvSpPr>
          <p:cNvPr id="3" name="Content Placeholder 2"/>
          <p:cNvSpPr>
            <a:spLocks noGrp="1"/>
          </p:cNvSpPr>
          <p:nvPr>
            <p:ph idx="1"/>
          </p:nvPr>
        </p:nvSpPr>
        <p:spPr>
          <a:xfrm>
            <a:off x="381000" y="1379815"/>
            <a:ext cx="8382000" cy="3877985"/>
          </a:xfrm>
        </p:spPr>
        <p:txBody>
          <a:bodyPr/>
          <a:lstStyle/>
          <a:p>
            <a:pPr marL="563563" indent="-563563"/>
            <a:r>
              <a:rPr lang="en-US" sz="4200" b="1" dirty="0" smtClean="0"/>
              <a:t>Who  Am I? (3:11)</a:t>
            </a:r>
          </a:p>
          <a:p>
            <a:pPr marL="563563" indent="-563563"/>
            <a:r>
              <a:rPr lang="en-US" sz="4200" b="1" dirty="0" smtClean="0"/>
              <a:t>What Shall I Say? (3:13)</a:t>
            </a:r>
          </a:p>
          <a:p>
            <a:pPr marL="563563" indent="-563563"/>
            <a:r>
              <a:rPr lang="en-US" sz="4200" b="1" dirty="0" smtClean="0"/>
              <a:t>Suppose They Will Not                       Believe Me? (4:1)</a:t>
            </a:r>
          </a:p>
          <a:p>
            <a:pPr marL="563563" indent="-563563"/>
            <a:r>
              <a:rPr lang="en-US" sz="4200" b="1" dirty="0" smtClean="0"/>
              <a:t>I am Slow of Speech                         and Slow of Tongue. (4:10)</a:t>
            </a:r>
          </a:p>
        </p:txBody>
      </p:sp>
      <p:pic>
        <p:nvPicPr>
          <p:cNvPr id="4" name="Picture 2" descr="http://i.dailymail.co.uk/i/pix/2008/03_01/mosesDM0403_468x60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0" y="1295400"/>
            <a:ext cx="2121538" cy="27289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417510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10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arn(inVertical)">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sz="5400" b="1" dirty="0" smtClean="0">
                <a:latin typeface="Footlight MT Light" panose="0204060206030A020304" pitchFamily="18" charset="0"/>
              </a:rPr>
              <a:t>The Excuses of Moses</a:t>
            </a:r>
            <a:endParaRPr lang="en-US" sz="5400" b="1" dirty="0">
              <a:latin typeface="Footlight MT Light" panose="0204060206030A020304" pitchFamily="18" charset="0"/>
            </a:endParaRPr>
          </a:p>
        </p:txBody>
      </p:sp>
      <p:sp>
        <p:nvSpPr>
          <p:cNvPr id="3" name="Content Placeholder 2"/>
          <p:cNvSpPr>
            <a:spLocks noGrp="1"/>
          </p:cNvSpPr>
          <p:nvPr>
            <p:ph idx="1"/>
          </p:nvPr>
        </p:nvSpPr>
        <p:spPr>
          <a:xfrm>
            <a:off x="381000" y="1374106"/>
            <a:ext cx="8382000" cy="4588949"/>
          </a:xfrm>
        </p:spPr>
        <p:txBody>
          <a:bodyPr/>
          <a:lstStyle/>
          <a:p>
            <a:pPr marL="563563" indent="-563563"/>
            <a:r>
              <a:rPr lang="en-US" sz="4200" b="1" dirty="0" smtClean="0"/>
              <a:t>Who  Am I? (3:11)</a:t>
            </a:r>
          </a:p>
          <a:p>
            <a:pPr marL="563563" indent="-563563"/>
            <a:r>
              <a:rPr lang="en-US" sz="4200" b="1" dirty="0" smtClean="0"/>
              <a:t>What Shall I Say? (3:13)</a:t>
            </a:r>
          </a:p>
          <a:p>
            <a:pPr marL="563563" indent="-563563"/>
            <a:r>
              <a:rPr lang="en-US" sz="4200" b="1" dirty="0" smtClean="0"/>
              <a:t>Suppose They Will Not                       Believe Me? (4:1)</a:t>
            </a:r>
          </a:p>
          <a:p>
            <a:pPr marL="563563" indent="-563563"/>
            <a:r>
              <a:rPr lang="en-US" sz="4200" b="1" dirty="0" smtClean="0"/>
              <a:t>I am Slow of Speech                         and Slow of Tongue. (4:10)</a:t>
            </a:r>
          </a:p>
          <a:p>
            <a:pPr marL="563563" indent="-563563"/>
            <a:r>
              <a:rPr lang="en-US" sz="4200" b="1" dirty="0" smtClean="0"/>
              <a:t>Please send someone else! (4:13)</a:t>
            </a:r>
            <a:endParaRPr lang="en-US" sz="4200" b="1" dirty="0"/>
          </a:p>
        </p:txBody>
      </p:sp>
      <p:pic>
        <p:nvPicPr>
          <p:cNvPr id="4" name="Picture 2" descr="http://i.dailymail.co.uk/i/pix/2008/03_01/mosesDM0403_468x60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0" y="1295400"/>
            <a:ext cx="2121538" cy="27289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364037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10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arn(inVertical)">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4389" y="381000"/>
            <a:ext cx="7916211" cy="934263"/>
          </a:xfrm>
        </p:spPr>
        <p:txBody>
          <a:bodyPr/>
          <a:lstStyle/>
          <a:p>
            <a:pPr algn="ctr"/>
            <a:r>
              <a:rPr lang="en-US" sz="6600" b="1" dirty="0" smtClean="0">
                <a:effectLst>
                  <a:outerShdw blurRad="38100" dist="38100" dir="2700000" algn="tl">
                    <a:srgbClr val="000000">
                      <a:alpha val="43137"/>
                    </a:srgbClr>
                  </a:outerShdw>
                </a:effectLst>
                <a:latin typeface="Footlight MT Light" panose="0204060206030A020304" pitchFamily="18" charset="0"/>
              </a:rPr>
              <a:t>Conclusion</a:t>
            </a:r>
            <a:endParaRPr lang="en-US" sz="6600" b="1" dirty="0">
              <a:effectLst>
                <a:outerShdw blurRad="38100" dist="38100" dir="2700000" algn="tl">
                  <a:srgbClr val="000000">
                    <a:alpha val="43137"/>
                  </a:srgbClr>
                </a:outerShdw>
              </a:effectLst>
              <a:latin typeface="Footlight MT Light" panose="0204060206030A020304" pitchFamily="18" charset="0"/>
            </a:endParaRPr>
          </a:p>
        </p:txBody>
      </p:sp>
      <p:sp>
        <p:nvSpPr>
          <p:cNvPr id="3" name="Subtitle 2"/>
          <p:cNvSpPr>
            <a:spLocks noGrp="1"/>
          </p:cNvSpPr>
          <p:nvPr>
            <p:ph type="subTitle" idx="1"/>
          </p:nvPr>
        </p:nvSpPr>
        <p:spPr>
          <a:xfrm>
            <a:off x="3886200" y="1447800"/>
            <a:ext cx="4724400" cy="5181600"/>
          </a:xfrm>
        </p:spPr>
        <p:txBody>
          <a:bodyPr>
            <a:noAutofit/>
          </a:bodyPr>
          <a:lstStyle/>
          <a:p>
            <a:pPr marL="338138" indent="-338138">
              <a:buFont typeface="Arial" panose="020B0604020202020204" pitchFamily="34" charset="0"/>
              <a:buChar char="•"/>
            </a:pPr>
            <a:r>
              <a:rPr lang="en-US" dirty="0" smtClean="0"/>
              <a:t>Moses answered the call and went to Egypt</a:t>
            </a:r>
          </a:p>
          <a:p>
            <a:pPr marL="338138" indent="-338138">
              <a:buFont typeface="Arial" panose="020B0604020202020204" pitchFamily="34" charset="0"/>
              <a:buChar char="•"/>
            </a:pPr>
            <a:r>
              <a:rPr lang="en-US" dirty="0" smtClean="0"/>
              <a:t>He led the people to glory!</a:t>
            </a:r>
          </a:p>
          <a:p>
            <a:pPr marL="338138" indent="-338138">
              <a:buFont typeface="Arial" panose="020B0604020202020204" pitchFamily="34" charset="0"/>
              <a:buChar char="•"/>
            </a:pPr>
            <a:r>
              <a:rPr lang="en-US" dirty="0" smtClean="0"/>
              <a:t>What about us?  What will be the rest of our story?</a:t>
            </a:r>
          </a:p>
          <a:p>
            <a:pPr marL="338138" indent="-338138">
              <a:buFont typeface="Arial" panose="020B0604020202020204" pitchFamily="34" charset="0"/>
              <a:buChar char="•"/>
            </a:pPr>
            <a:r>
              <a:rPr lang="en-US" b="1" dirty="0" smtClean="0">
                <a:solidFill>
                  <a:schemeClr val="tx1"/>
                </a:solidFill>
                <a:effectLst>
                  <a:outerShdw blurRad="38100" dist="38100" dir="2700000" algn="tl">
                    <a:srgbClr val="000000">
                      <a:alpha val="43137"/>
                    </a:srgbClr>
                  </a:outerShdw>
                </a:effectLst>
              </a:rPr>
              <a:t>Will we do God’s will?   Or will we make excuses, hoping He will choose another to take our place?</a:t>
            </a:r>
            <a:endParaRPr lang="en-US" b="1" dirty="0">
              <a:solidFill>
                <a:schemeClr val="tx1"/>
              </a:solidFill>
              <a:effectLst>
                <a:outerShdw blurRad="38100" dist="38100" dir="2700000" algn="tl">
                  <a:srgbClr val="000000">
                    <a:alpha val="43137"/>
                  </a:srgbClr>
                </a:outerShdw>
              </a:effectLst>
            </a:endParaRPr>
          </a:p>
        </p:txBody>
      </p:sp>
      <p:pic>
        <p:nvPicPr>
          <p:cNvPr id="1026" name="Picture 2" descr="http://i.dailymail.co.uk/i/pix/2008/03_01/mosesDM0403_468x60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4389" y="1991131"/>
            <a:ext cx="2963211" cy="38116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641092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1_Green_Swirls_Template_Segoe_TP10286742">
  <a:themeElements>
    <a:clrScheme name="Green Template-Template">
      <a:dk1>
        <a:srgbClr val="000000"/>
      </a:dk1>
      <a:lt1>
        <a:srgbClr val="FFFFFF"/>
      </a:lt1>
      <a:dk2>
        <a:srgbClr val="1F7335"/>
      </a:dk2>
      <a:lt2>
        <a:srgbClr val="C4FF89"/>
      </a:lt2>
      <a:accent1>
        <a:srgbClr val="FFC000"/>
      </a:accent1>
      <a:accent2>
        <a:srgbClr val="3497AE"/>
      </a:accent2>
      <a:accent3>
        <a:srgbClr val="DF8045"/>
      </a:accent3>
      <a:accent4>
        <a:srgbClr val="7DCC2E"/>
      </a:accent4>
      <a:accent5>
        <a:srgbClr val="FF9929"/>
      </a:accent5>
      <a:accent6>
        <a:srgbClr val="7D3DA1"/>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3A463396-7DAC-4B7F-8764-DBF66DCA06F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(Green swirls design)</Template>
  <TotalTime>197</TotalTime>
  <Words>915</Words>
  <Application>Microsoft Office PowerPoint</Application>
  <PresentationFormat>On-screen Show (4:3)</PresentationFormat>
  <Paragraphs>89</Paragraphs>
  <Slides>8</Slides>
  <Notes>7</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8</vt:i4>
      </vt:variant>
    </vt:vector>
  </HeadingPairs>
  <TitlesOfParts>
    <vt:vector size="16" baseType="lpstr">
      <vt:lpstr>Arial</vt:lpstr>
      <vt:lpstr>Baskerville Old Face</vt:lpstr>
      <vt:lpstr>Calibri</vt:lpstr>
      <vt:lpstr>Courier New</vt:lpstr>
      <vt:lpstr>Footlight MT Light</vt:lpstr>
      <vt:lpstr>Wingdings</vt:lpstr>
      <vt:lpstr>1_Green_Swirls_Template_Segoe_TP10286742</vt:lpstr>
      <vt:lpstr>White with Courier font for code slides</vt:lpstr>
      <vt:lpstr>PowerPoint Presentation</vt:lpstr>
      <vt:lpstr>The Excuses of Moses</vt:lpstr>
      <vt:lpstr>The Excuses of Moses</vt:lpstr>
      <vt:lpstr>The Excuses of Moses</vt:lpstr>
      <vt:lpstr>The Excuses of Moses</vt:lpstr>
      <vt:lpstr>The Excuses of Moses</vt:lpstr>
      <vt:lpstr>The Excuses of Moses</vt:lpstr>
      <vt:lpstr>Conclusion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Excuses of Moses</dc:title>
  <dc:creator>Stan Cox</dc:creator>
  <cp:keywords/>
  <cp:lastModifiedBy>Jeremiah Cox</cp:lastModifiedBy>
  <cp:revision>17</cp:revision>
  <cp:lastPrinted>2015-03-01T13:58:05Z</cp:lastPrinted>
  <dcterms:created xsi:type="dcterms:W3CDTF">2015-02-22T20:50:04Z</dcterms:created>
  <dcterms:modified xsi:type="dcterms:W3CDTF">2015-06-28T21:11:28Z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TC102867429990</vt:lpwstr>
  </property>
</Properties>
</file>