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-13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D2734-6CD3-4A5C-A2AF-14FA9FFDB5B5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824C3-99A5-4543-B3DF-3135B15B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Things That Save</a:t>
            </a:r>
            <a:endParaRPr lang="en-US" sz="1000" dirty="0"/>
          </a:p>
          <a:p>
            <a:r>
              <a:rPr lang="en-US" b="1" dirty="0"/>
              <a:t>Introduction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popular to teach a doctrine of salvation by one thing ONLY.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Faith ONLY or Grace ONLY…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the scriptures speak of many things that save.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we notice about these saving things is their interdependence.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is not only ONE thing that saves, but a collection of things.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God (Deuteronomy 20:1-4)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Deuteronomy 20:1-4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Moses is speaking to the Israelites about God’s law, testimonies, statutes and judgments (cf. 4:44-45). (Specifically warfare in this text.)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common theme through scripture is God’s provision for His people. Without God they would not have accomplished anything, and they would have been destroyed.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Matthew 19:23-26 – Salvation is only possible with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remember they were not entitled to salvation from God, but God chose them (Israelites) as His people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Unmerited favor.</a:t>
            </a:r>
          </a:p>
          <a:p>
            <a:r>
              <a:rPr lang="en-US" b="1" dirty="0"/>
              <a:t>Grace (Titus 2:11; Romans 6:23)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Titus 2:11 – Salvation is a GIFT from God. It is given, and accepted. Not demanded, and taken. </a:t>
            </a:r>
            <a:r>
              <a:rPr lang="en-US" i="1" dirty="0"/>
              <a:t>(“For by grace you have been saved through faith, and that not of yourselves; it is the gift of God” – Ephesians 2:8).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6:23 – God’s grace, or gift, is eternal life in His Son.</a:t>
            </a:r>
          </a:p>
          <a:p>
            <a:r>
              <a:rPr lang="en-US" b="1" dirty="0"/>
              <a:t>Jesus (Matthew 1:21; Acts 4:12)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Matthew 1:21 – Jesus purpose in coming in the flesh was to save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Acts 4:12 – </a:t>
            </a:r>
            <a:r>
              <a:rPr lang="en-US" dirty="0" smtClean="0"/>
              <a:t>There </a:t>
            </a:r>
            <a:r>
              <a:rPr lang="en-US" dirty="0"/>
              <a:t>is no other by which we can be saved (cf. John 14:6).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Salvation is in </a:t>
            </a:r>
            <a:r>
              <a:rPr lang="en-US" dirty="0" smtClean="0"/>
              <a:t>Jesus </a:t>
            </a:r>
            <a:r>
              <a:rPr lang="en-US" dirty="0"/>
              <a:t>name, or by His authority.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r>
              <a:rPr lang="en-US" b="1" dirty="0"/>
              <a:t>The Word (Hebrews 1:1-2; James 1:21)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Hebrews 1:1-2 – Salvation is revealed by God through Jesus. It is by the word of Christ we are saved.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James 1:21 – We must receive the word in order to be saved.</a:t>
            </a:r>
          </a:p>
          <a:p>
            <a:r>
              <a:rPr lang="en-US" b="1" dirty="0"/>
              <a:t>Preaching (1 Corinthians 1:21)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1:21 – We hear the word by the preaching of it.</a:t>
            </a:r>
          </a:p>
          <a:p>
            <a:r>
              <a:rPr lang="en-US" b="1" dirty="0"/>
              <a:t>Study (Acts 17:11; 1 Timothy 4:16)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17:11 – When we hear preaching we must make sure it is the word of God!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4:16 – Continued diligence in study of the word ensures the necessary knowledge to attain salvation.</a:t>
            </a:r>
          </a:p>
          <a:p>
            <a:r>
              <a:rPr lang="en-US" b="1" dirty="0"/>
              <a:t>Faith (Romans 10:17; Hebrews 11:6; Mark 16:16)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10:17; Hebrews 11:6 – Faith is necessary to please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Mark 16:16 – Belief in the word, in Christ, in God, is a necessity. Without it there can be no salvation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Repentance (Luke 13:3; Acts 2:38)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13:3 – We cannot expect to be saved by continuing in that which brought us death.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2:38 – Before they were obedient to the gospel, those on Pentecost repented of their sins.</a:t>
            </a:r>
          </a:p>
          <a:p>
            <a:r>
              <a:rPr lang="en-US" b="1" dirty="0"/>
              <a:t>Confessing Christ (Romans 10:9-10; Matthew 10:32-33)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Romans 10:9-10 – Salvation is only in Jesus’ name. SO confessing faith in Him is a must.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Matthew 10:32-33 – Denying Jesus has its consequences. Confessing Him allows Him to give testimony of such to God His Father.</a:t>
            </a:r>
          </a:p>
          <a:p>
            <a:r>
              <a:rPr lang="en-US" b="1" dirty="0"/>
              <a:t>Calling on the Name of the Lord (Romans 10:13; Zephaniah 3:9)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10:13 – Calls on – </a:t>
            </a:r>
            <a:r>
              <a:rPr lang="en-US" i="1" dirty="0" err="1"/>
              <a:t>epikaleomai</a:t>
            </a:r>
            <a:r>
              <a:rPr lang="en-US" dirty="0"/>
              <a:t> – to invoke; appeal.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To call upon the Lord is to appeal to His terms and conditions. (Not just a verbal calling.)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Zephaniah 3:9 – It is not mere lip service, but being fully devoted to doing whatever He says!</a:t>
            </a:r>
          </a:p>
          <a:p>
            <a:r>
              <a:rPr lang="en-US" b="1" dirty="0"/>
              <a:t>Baptism (1 Peter 3:21)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3:21 – Answer – appeal or inquiry.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Baptism is something done to receive a good or pure conscience before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the requirement in order to stand before God in good conscience.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Baptism is a test of our trust, humility, and obedience before God. We should not question, “Why baptism?” but instead submit to the command.</a:t>
            </a:r>
          </a:p>
          <a:p>
            <a:r>
              <a:rPr lang="en-US" b="1" dirty="0"/>
              <a:t>Obedience (Hebrews 5:9; 10:36-39)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5:9 – Jesus died for all, but only those who obey Him receive salvation.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10:36-39 – It is not a one-time obedience, but enduring obedience.</a:t>
            </a:r>
          </a:p>
          <a:p>
            <a:r>
              <a:rPr lang="en-US" b="1" dirty="0"/>
              <a:t>Hope (Romans 8:24-25)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Romans 8:24-25 – Hope is what allows us to persevere. Without it we will not make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Hebrews 6:19-20 – Hope anchors us to Jesus who is behind the veil in heaven. Without that connection that is by hope, we cannot expect to get there.</a:t>
            </a:r>
          </a:p>
          <a:p>
            <a:r>
              <a:rPr lang="en-US" b="1" dirty="0"/>
              <a:t>The Longsuffering of our Lord (2 Peter 3:15)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Peter 3:15 – Some of these things are done, and some we have to do. God is longsuffering that we might do those things necessary to please Him and get to heaven.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God was not longsuffering we would never have time to make our lives right with Him.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many things revealed in the Bible that save.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You cannot expect to be saved without one of these things.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has been longsuffering to this point so YOU can be saved!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Will you take advantage of this opportunity?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24C3-99A5-4543-B3DF-3135B15BF9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6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3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3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4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37D8-5C28-49FF-8533-ED0BAF29789C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04A3-A630-4C56-9B18-E23A5AA56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5881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Things That Save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3886200" cy="47873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God</a:t>
            </a:r>
            <a:r>
              <a:rPr lang="en-US" sz="3500" b="1" dirty="0"/>
              <a:t> </a:t>
            </a:r>
            <a:r>
              <a:rPr lang="en-US" sz="3000" i="1" dirty="0"/>
              <a:t>(</a:t>
            </a:r>
            <a:r>
              <a:rPr lang="en-US" sz="3000" i="1" dirty="0" smtClean="0"/>
              <a:t>Deut. </a:t>
            </a:r>
            <a:r>
              <a:rPr lang="en-US" sz="3000" i="1" dirty="0"/>
              <a:t>20:1-4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Grace</a:t>
            </a:r>
            <a:r>
              <a:rPr lang="en-US" sz="3000" dirty="0"/>
              <a:t> </a:t>
            </a:r>
            <a:r>
              <a:rPr lang="en-US" sz="3000" i="1" dirty="0"/>
              <a:t>(</a:t>
            </a:r>
            <a:r>
              <a:rPr lang="en-US" sz="3000" i="1" dirty="0" smtClean="0"/>
              <a:t>Titus </a:t>
            </a:r>
            <a:r>
              <a:rPr lang="en-US" sz="3000" i="1" dirty="0"/>
              <a:t>2:11; </a:t>
            </a:r>
            <a:r>
              <a:rPr lang="en-US" sz="3000" i="1" dirty="0" smtClean="0"/>
              <a:t>        Rom. </a:t>
            </a:r>
            <a:r>
              <a:rPr lang="en-US" sz="3000" i="1" dirty="0"/>
              <a:t>6:23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Jesus</a:t>
            </a:r>
            <a:r>
              <a:rPr lang="en-US" sz="3000" dirty="0"/>
              <a:t> </a:t>
            </a:r>
            <a:r>
              <a:rPr lang="en-US" sz="3000" i="1" dirty="0"/>
              <a:t>(</a:t>
            </a:r>
            <a:r>
              <a:rPr lang="en-US" sz="3000" i="1" dirty="0" smtClean="0"/>
              <a:t>Matt. 1:21;          Acts </a:t>
            </a:r>
            <a:r>
              <a:rPr lang="en-US" sz="3000" i="1" dirty="0"/>
              <a:t>4:12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The Word </a:t>
            </a:r>
            <a:r>
              <a:rPr lang="en-US" sz="3000" i="1" dirty="0"/>
              <a:t>(</a:t>
            </a:r>
            <a:r>
              <a:rPr lang="en-US" sz="3000" i="1" dirty="0" smtClean="0"/>
              <a:t>Heb. </a:t>
            </a:r>
            <a:r>
              <a:rPr lang="en-US" sz="3000" i="1" dirty="0"/>
              <a:t>1:1-2; James 1:21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Preaching</a:t>
            </a:r>
            <a:r>
              <a:rPr lang="en-US" sz="3000" dirty="0"/>
              <a:t> </a:t>
            </a:r>
            <a:r>
              <a:rPr lang="en-US" sz="3000" i="1" dirty="0"/>
              <a:t>(1 </a:t>
            </a:r>
            <a:r>
              <a:rPr lang="en-US" sz="3000" i="1" dirty="0" smtClean="0"/>
              <a:t>Cor. </a:t>
            </a:r>
            <a:r>
              <a:rPr lang="en-US" sz="3000" i="1" dirty="0"/>
              <a:t>1:21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Study</a:t>
            </a:r>
            <a:r>
              <a:rPr lang="en-US" sz="3000" dirty="0"/>
              <a:t> </a:t>
            </a:r>
            <a:r>
              <a:rPr lang="en-US" sz="3000" i="1" dirty="0"/>
              <a:t>(Acts 17:11; </a:t>
            </a:r>
            <a:r>
              <a:rPr lang="en-US" sz="3000" i="1" dirty="0" smtClean="0"/>
              <a:t>             1 Tim. </a:t>
            </a:r>
            <a:r>
              <a:rPr lang="en-US" sz="3000" i="1" dirty="0"/>
              <a:t>4:16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Faith</a:t>
            </a:r>
            <a:r>
              <a:rPr lang="en-US" sz="3500" dirty="0"/>
              <a:t> </a:t>
            </a:r>
            <a:r>
              <a:rPr lang="en-US" sz="3000" i="1" dirty="0"/>
              <a:t>(</a:t>
            </a:r>
            <a:r>
              <a:rPr lang="en-US" sz="3000" i="1" dirty="0" smtClean="0"/>
              <a:t>Rom. </a:t>
            </a:r>
            <a:r>
              <a:rPr lang="en-US" sz="3000" i="1" dirty="0"/>
              <a:t>10:17; </a:t>
            </a:r>
            <a:r>
              <a:rPr lang="en-US" sz="3000" i="1" dirty="0" smtClean="0"/>
              <a:t>       Heb. </a:t>
            </a:r>
            <a:r>
              <a:rPr lang="en-US" sz="3000" i="1" dirty="0"/>
              <a:t>11:6; Mark 16:16</a:t>
            </a:r>
            <a:r>
              <a:rPr lang="en-US" sz="3000" i="1" dirty="0" smtClean="0"/>
              <a:t>)</a:t>
            </a:r>
            <a:endParaRPr lang="en-US" sz="3000" i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0689"/>
            <a:ext cx="3886200" cy="47873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Repentance</a:t>
            </a:r>
            <a:r>
              <a:rPr lang="en-US" sz="3500" dirty="0"/>
              <a:t> </a:t>
            </a:r>
            <a:r>
              <a:rPr lang="en-US" sz="3100" i="1" dirty="0"/>
              <a:t>(Luke 13:3; </a:t>
            </a:r>
            <a:r>
              <a:rPr lang="en-US" sz="3100" i="1" dirty="0" smtClean="0"/>
              <a:t>    Acts </a:t>
            </a:r>
            <a:r>
              <a:rPr lang="en-US" sz="3100" i="1" dirty="0"/>
              <a:t>2:38</a:t>
            </a:r>
            <a:r>
              <a:rPr lang="en-US" sz="3100" i="1" dirty="0" smtClean="0"/>
              <a:t>)</a:t>
            </a:r>
            <a:endParaRPr lang="en-US" sz="31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Confessing Christ </a:t>
            </a:r>
            <a:r>
              <a:rPr lang="en-US" sz="3100" i="1" dirty="0" smtClean="0"/>
              <a:t>(Rom. </a:t>
            </a:r>
            <a:r>
              <a:rPr lang="en-US" sz="3100" i="1" dirty="0"/>
              <a:t>10:9-10; </a:t>
            </a:r>
            <a:r>
              <a:rPr lang="en-US" sz="3100" i="1" dirty="0" smtClean="0"/>
              <a:t>Matt. 10:32-33)</a:t>
            </a:r>
          </a:p>
          <a:p>
            <a:pPr marL="0" lvl="0" indent="0">
              <a:buNone/>
            </a:pPr>
            <a:r>
              <a:rPr lang="en-US" sz="3500" b="1" dirty="0" smtClean="0">
                <a:solidFill>
                  <a:srgbClr val="992202"/>
                </a:solidFill>
                <a:latin typeface="Blackadder ITC" panose="04020505051007020D02" pitchFamily="82" charset="0"/>
              </a:rPr>
              <a:t>Calling </a:t>
            </a: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on the Name of the Lord </a:t>
            </a:r>
            <a:r>
              <a:rPr lang="en-US" i="1" dirty="0"/>
              <a:t>(</a:t>
            </a:r>
            <a:r>
              <a:rPr lang="en-US" i="1" dirty="0" smtClean="0"/>
              <a:t>Rom. </a:t>
            </a:r>
            <a:r>
              <a:rPr lang="en-US" i="1" dirty="0"/>
              <a:t>10:13; </a:t>
            </a:r>
            <a:r>
              <a:rPr lang="en-US" i="1" dirty="0" smtClean="0"/>
              <a:t>Zeph. </a:t>
            </a:r>
            <a:r>
              <a:rPr lang="en-US" i="1" dirty="0"/>
              <a:t>3:9</a:t>
            </a:r>
            <a:r>
              <a:rPr lang="en-US" i="1" dirty="0" smtClean="0"/>
              <a:t>)</a:t>
            </a:r>
            <a:endParaRPr lang="en-US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Baptism</a:t>
            </a:r>
            <a:r>
              <a:rPr lang="en-US" b="1" dirty="0">
                <a:solidFill>
                  <a:srgbClr val="992202"/>
                </a:solidFill>
                <a:latin typeface="Blackadder ITC" panose="04020505051007020D02" pitchFamily="82" charset="0"/>
              </a:rPr>
              <a:t> </a:t>
            </a:r>
            <a:r>
              <a:rPr lang="en-US" sz="3100" i="1" dirty="0"/>
              <a:t>(1 Peter 3:21</a:t>
            </a:r>
            <a:r>
              <a:rPr lang="en-US" sz="3100" i="1" dirty="0" smtClean="0"/>
              <a:t>)</a:t>
            </a:r>
            <a:endParaRPr lang="en-US" sz="31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Obedience</a:t>
            </a:r>
            <a:r>
              <a:rPr lang="en-US" b="1" dirty="0"/>
              <a:t> </a:t>
            </a:r>
            <a:r>
              <a:rPr lang="en-US" sz="3100" i="1" dirty="0"/>
              <a:t>(</a:t>
            </a:r>
            <a:r>
              <a:rPr lang="en-US" sz="3100" i="1" dirty="0" smtClean="0"/>
              <a:t>Heb. </a:t>
            </a:r>
            <a:r>
              <a:rPr lang="en-US" sz="3100" i="1" dirty="0"/>
              <a:t>5:9; </a:t>
            </a:r>
            <a:r>
              <a:rPr lang="en-US" sz="3100" i="1" dirty="0" smtClean="0"/>
              <a:t>    10:36-39)</a:t>
            </a:r>
            <a:endParaRPr lang="en-US" sz="31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Hope</a:t>
            </a:r>
            <a:r>
              <a:rPr lang="en-US" dirty="0"/>
              <a:t> </a:t>
            </a:r>
            <a:r>
              <a:rPr lang="en-US" sz="3100" i="1" dirty="0"/>
              <a:t>(</a:t>
            </a:r>
            <a:r>
              <a:rPr lang="en-US" sz="3100" i="1" dirty="0" smtClean="0"/>
              <a:t>Rom. </a:t>
            </a:r>
            <a:r>
              <a:rPr lang="en-US" sz="3100" i="1" dirty="0"/>
              <a:t>8:24-25</a:t>
            </a:r>
            <a:r>
              <a:rPr lang="en-US" sz="3100" i="1" dirty="0" smtClean="0"/>
              <a:t>)</a:t>
            </a:r>
            <a:endParaRPr lang="en-US" sz="3100" i="1" dirty="0"/>
          </a:p>
          <a:p>
            <a:pPr marL="0" lvl="0" indent="0">
              <a:buNone/>
            </a:pPr>
            <a:r>
              <a:rPr lang="en-US" sz="3500" b="1" dirty="0">
                <a:solidFill>
                  <a:srgbClr val="992202"/>
                </a:solidFill>
                <a:latin typeface="Blackadder ITC" panose="04020505051007020D02" pitchFamily="82" charset="0"/>
              </a:rPr>
              <a:t>The Longsuffering of our Lord </a:t>
            </a:r>
            <a:r>
              <a:rPr lang="en-US" sz="3100" i="1" dirty="0"/>
              <a:t>(2 Peter 3:15</a:t>
            </a:r>
            <a:r>
              <a:rPr lang="en-US" sz="3100" i="1" dirty="0" smtClean="0"/>
              <a:t>)</a:t>
            </a:r>
            <a:endParaRPr lang="en-US" sz="3100" i="1" dirty="0"/>
          </a:p>
        </p:txBody>
      </p:sp>
    </p:spTree>
    <p:extLst>
      <p:ext uri="{BB962C8B-B14F-4D97-AF65-F5344CB8AC3E}">
        <p14:creationId xmlns:p14="http://schemas.microsoft.com/office/powerpoint/2010/main" val="151850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0625 -0.33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194</Words>
  <Application>Microsoft Office PowerPoint</Application>
  <PresentationFormat>On-screen Show (4:3)</PresentationFormat>
  <Paragraphs>77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Blackadder ITC</vt:lpstr>
      <vt:lpstr>Calibri</vt:lpstr>
      <vt:lpstr>Calibri Light</vt:lpstr>
      <vt:lpstr>Wingdings</vt:lpstr>
      <vt:lpstr>Office Theme</vt:lpstr>
      <vt:lpstr>PowerPoint Presentation</vt:lpstr>
      <vt:lpstr>Things That Save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Save</dc:title>
  <dc:creator>Jeremiah Cox</dc:creator>
  <cp:lastModifiedBy>Jeremiah Cox</cp:lastModifiedBy>
  <cp:revision>5</cp:revision>
  <dcterms:created xsi:type="dcterms:W3CDTF">2015-05-29T21:41:37Z</dcterms:created>
  <dcterms:modified xsi:type="dcterms:W3CDTF">2015-05-29T22:15:58Z</dcterms:modified>
</cp:coreProperties>
</file>