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D7500-4FD9-4C93-8402-0ECAB4133BB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27582-2560-4050-AE5A-B114D3B8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2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Ephesians 5:15-17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is something that has been sought after since the beginning (</a:t>
            </a:r>
            <a:r>
              <a:rPr lang="en-US" b="1" dirty="0"/>
              <a:t>cf. Genesis 3:6 – </a:t>
            </a:r>
            <a:r>
              <a:rPr lang="en-US" b="1" i="1" dirty="0"/>
              <a:t>“a tree desirable to make one wise</a:t>
            </a:r>
            <a:r>
              <a:rPr lang="en-US" b="1" i="1" dirty="0" smtClean="0"/>
              <a:t>”</a:t>
            </a:r>
            <a:r>
              <a:rPr lang="en-US" dirty="0" smtClean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exhibited in movies, TV shows, books, etc.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Wisdom is something valued by the world. (At least types of wisdom…)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– power of judging rightly and following the soundest course of action based on knowledge, experience, and understanding.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is important for Christians. We are expected to walk in wisdom! (</a:t>
            </a:r>
            <a:r>
              <a:rPr lang="en-US" b="1" dirty="0"/>
              <a:t>cf. Ephesians 5:15-17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way of the world is foolish, and wasteful. The Christian is supposed to be wise, and spending his time accordingly.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In the walk of life are many evils to tempt us. A Christian must always be careful, having his guard up to discern between the Lords will and the worlds will.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1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b="1" dirty="0" smtClean="0"/>
              <a:t>Finding Wisdom at its source.</a:t>
            </a:r>
          </a:p>
          <a:p>
            <a:pPr lvl="0"/>
            <a:r>
              <a:rPr lang="en-US" sz="1400" dirty="0" smtClean="0"/>
              <a:t>True wisdom comes from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James </a:t>
            </a:r>
            <a:r>
              <a:rPr lang="en-US" b="1" dirty="0"/>
              <a:t>3:13-18</a:t>
            </a:r>
            <a:r>
              <a:rPr lang="en-US" dirty="0"/>
              <a:t> – Two kinds of wisdom.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Earthly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Earthly – worldly; according to the worlds standards.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Sensual – according to the senses; what feels right.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Demonic – according to the devil and his angels.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Heavenly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From above – from heaven; that is, from God.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Can be attained by asking God </a:t>
            </a:r>
            <a:r>
              <a:rPr lang="en-US" b="1" dirty="0"/>
              <a:t>(cf. 1:5). (There is an apparent necessity for wisdom. If you lack it, you need to ask God for it.)</a:t>
            </a:r>
            <a:endParaRPr lang="en-US" dirty="0"/>
          </a:p>
          <a:p>
            <a:pPr lvl="0"/>
            <a:r>
              <a:rPr lang="en-US" sz="1400" dirty="0"/>
              <a:t>Wisdom does not come solely from experience.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can and does come from experience – </a:t>
            </a:r>
            <a:r>
              <a:rPr lang="en-US" b="1" dirty="0"/>
              <a:t>Job 12:</a:t>
            </a:r>
            <a:r>
              <a:rPr lang="en-US" b="1" i="1" dirty="0"/>
              <a:t>12 “Wisdom is with aged men, and with length of days, understanding.”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Although wisdom can come from experience, one must not assume this is the only way of obtaining it.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Proverbs 1:8-9; 2:1-9</a:t>
            </a:r>
            <a:r>
              <a:rPr lang="en-US" dirty="0"/>
              <a:t> – Solomon the son of David, king of Israel addressing his son (experienced advising inexperienced).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False concept of needing to make your own mistakes to learn – No, learn from others! Learn from God.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It is foolish to say we must learn solely through our own experiences.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Ways of the wise…</a:t>
            </a:r>
          </a:p>
          <a:p>
            <a:r>
              <a:rPr lang="en-US" sz="1600" b="1" dirty="0"/>
              <a:t>A wise man…</a:t>
            </a:r>
          </a:p>
          <a:p>
            <a:pPr lvl="0"/>
            <a:r>
              <a:rPr lang="en-US" sz="1600" dirty="0"/>
              <a:t>Receives counsel.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Proverbs 12:15</a:t>
            </a:r>
            <a:r>
              <a:rPr lang="en-US" dirty="0"/>
              <a:t> – We must take counsel seriously! We must see its value!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“O Lord, I know the way of man is not in himself; It is not in man who walks to direct his own steps” (Jeremiah 10:23).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Proverbs 12:1</a:t>
            </a:r>
            <a:r>
              <a:rPr lang="en-US" dirty="0"/>
              <a:t> – Worldly individuals do not like to be corrected.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Psalm 1:1</a:t>
            </a:r>
            <a:r>
              <a:rPr lang="en-US" dirty="0"/>
              <a:t> – Not all counsel is beneficial.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Sometimes younger people seek the counsel of their friends instead of their parents/elders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It is illogical to seek wise counsel from those who need wise counsel themselves</a:t>
            </a:r>
            <a:r>
              <a:rPr lang="en-US" dirty="0"/>
              <a:t>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Instead, our delight should be in God’s law </a:t>
            </a:r>
            <a:r>
              <a:rPr lang="en-US" dirty="0"/>
              <a:t>– </a:t>
            </a:r>
            <a:r>
              <a:rPr lang="en-US" b="1" dirty="0"/>
              <a:t>the ultimate source of wisdom!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“A wise man will hear and increase learning, and a man of understanding will attain wise counsel, to understand a proverb and an enigma, the words of the wise and their riddles” (Proverbs 1:5-6</a:t>
            </a:r>
            <a:r>
              <a:rPr lang="en-US" b="1" dirty="0"/>
              <a:t>).</a:t>
            </a:r>
            <a:endParaRPr lang="en-US" dirty="0"/>
          </a:p>
          <a:p>
            <a:pPr lvl="0"/>
            <a:r>
              <a:rPr lang="en-US" sz="1600" dirty="0"/>
              <a:t>Guards his tongue.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Proverbs 10:19</a:t>
            </a:r>
            <a:r>
              <a:rPr lang="en-US" dirty="0"/>
              <a:t> – Many sins come from things we say without thinking.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James 3:5-12</a:t>
            </a:r>
            <a:r>
              <a:rPr lang="en-US" dirty="0"/>
              <a:t> – The tongue can be inconsistent and destructive. </a:t>
            </a:r>
            <a:r>
              <a:rPr lang="en-US" b="1" i="1" dirty="0"/>
              <a:t>“My brethren, these things ought not to be so.”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It is impossible to tame the tongue without God. Which shows further legitimacy to heeding counsel.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3:1-4</a:t>
            </a:r>
            <a:r>
              <a:rPr lang="en-US" dirty="0"/>
              <a:t> – One of the more spiritually destructive things is the teaching of error.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Often times people dismiss those who teach error because of their honesty. (Honestly mistaken.)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However, we need to understand the effect they have on others by their untamed tongue.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Peter 3:10</a:t>
            </a:r>
            <a:r>
              <a:rPr lang="en-US" dirty="0"/>
              <a:t> – If we love life and want to see good days (Spiritually and physically) we must not speak evil!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A tongue which is not restrained can ruin a life</a:t>
            </a:r>
            <a:r>
              <a:rPr lang="en-US" dirty="0"/>
              <a:t>. </a:t>
            </a:r>
            <a:r>
              <a:rPr lang="en-US" b="1" dirty="0"/>
              <a:t>Those who seek a good life to well to guard their tongue! </a:t>
            </a:r>
            <a:endParaRPr lang="en-US" dirty="0"/>
          </a:p>
          <a:p>
            <a:pPr lvl="0"/>
            <a:r>
              <a:rPr lang="en-US" sz="1600" dirty="0"/>
              <a:t>Flees from evil.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Proverbs 14:16</a:t>
            </a:r>
            <a:r>
              <a:rPr lang="en-US" dirty="0"/>
              <a:t> – We must not take evil lightly!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Self-confidence will lead to a downfall – </a:t>
            </a:r>
            <a:r>
              <a:rPr lang="en-US" b="1" i="1" dirty="0"/>
              <a:t>“Therefore let him who thinks he stands take heed lest he fall” (1 Corinthians 10:12).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must never think of ourselves as an exception to the power and pull of evil. We must flee from it, recognizing its danger!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Psalm 1:4-6</a:t>
            </a:r>
            <a:r>
              <a:rPr lang="en-US" dirty="0"/>
              <a:t> – Evil will lead to our destruction!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Proverbs 1:10-19</a:t>
            </a:r>
            <a:r>
              <a:rPr lang="en-US" dirty="0"/>
              <a:t> – we must entirely keep from their path of evil.</a:t>
            </a:r>
          </a:p>
          <a:p>
            <a:pPr lvl="0"/>
            <a:r>
              <a:rPr lang="en-US" sz="1600" dirty="0"/>
              <a:t>Is prepared.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25:1-13</a:t>
            </a:r>
            <a:r>
              <a:rPr lang="en-US" dirty="0"/>
              <a:t> – A wise man is always prepared.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“of that day and hour no one knows, not even the angels of heaven, but My Father only” (Matthew 24:36)</a:t>
            </a:r>
            <a:r>
              <a:rPr lang="en-US" i="1" dirty="0"/>
              <a:t>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life on earth must be spent wisely for it is limited – </a:t>
            </a:r>
            <a:r>
              <a:rPr lang="en-US" b="1" i="1" dirty="0"/>
              <a:t>“redeeming the time, because the days are evil” (Ephesians 5:16).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Peter 1:5-11</a:t>
            </a:r>
            <a:r>
              <a:rPr lang="en-US" dirty="0"/>
              <a:t> – in order for an entrance into heaven to be supplied, we must prepare ourselves, growing each day, always giving diligence!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prepare ourselves by heeding the standard of preparedness given us </a:t>
            </a:r>
            <a:r>
              <a:rPr lang="en-US" i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sz="1600" dirty="0"/>
              <a:t>Obeys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James 1:21-25</a:t>
            </a:r>
            <a:r>
              <a:rPr lang="en-US" dirty="0"/>
              <a:t> – Recognizing your life does not match God’s requirements and doing nothing about it is FOOLISH!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Nobody would walk away from a mirror having seen something wrong without trying to fix it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This is how foolish it is to disregard the instruction and correction of God’s word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7:24-27</a:t>
            </a:r>
            <a:r>
              <a:rPr lang="en-US" dirty="0"/>
              <a:t> – We must build our lives upon God’s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It does not good to hear God’s word if we do not have it lead to obedience</a:t>
            </a:r>
            <a:r>
              <a:rPr lang="en-US" dirty="0"/>
              <a:t>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Walk in wisdom!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Be wise and obey!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8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3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53F6-36B2-4196-BD33-040F6C49FDE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6294"/>
            <a:ext cx="7772400" cy="1611661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88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00788"/>
            <a:ext cx="6858000" cy="557011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Ephesians 5:15-17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7" b="14590"/>
          <a:stretch/>
        </p:blipFill>
        <p:spPr>
          <a:xfrm>
            <a:off x="2349857" y="2590904"/>
            <a:ext cx="4444286" cy="1839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81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Finding Wisdom at its Source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True </a:t>
            </a:r>
            <a:r>
              <a:rPr lang="en-US" sz="4000" b="1" dirty="0">
                <a:solidFill>
                  <a:schemeClr val="bg1"/>
                </a:solidFill>
              </a:rPr>
              <a:t>wisdom comes from God.</a:t>
            </a:r>
          </a:p>
          <a:p>
            <a:pPr marL="0" lv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James </a:t>
            </a:r>
            <a:r>
              <a:rPr lang="en-US" sz="3600" i="1" dirty="0" smtClean="0">
                <a:solidFill>
                  <a:schemeClr val="bg1"/>
                </a:solidFill>
              </a:rPr>
              <a:t>3:13-18</a:t>
            </a:r>
            <a:endParaRPr lang="en-US" sz="36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Not only from experience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  <a:p>
            <a:pPr marL="0" lvl="0" indent="0"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Job </a:t>
            </a:r>
            <a:r>
              <a:rPr lang="en-US" sz="3600" i="1" dirty="0">
                <a:solidFill>
                  <a:schemeClr val="bg1"/>
                </a:solidFill>
              </a:rPr>
              <a:t>12:12</a:t>
            </a:r>
          </a:p>
          <a:p>
            <a:pPr marL="0" lv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Proverbs 1:8-9; </a:t>
            </a:r>
            <a:r>
              <a:rPr lang="en-US" sz="3600" i="1" dirty="0" smtClean="0">
                <a:solidFill>
                  <a:schemeClr val="bg1"/>
                </a:solidFill>
              </a:rPr>
              <a:t>2:1-9</a:t>
            </a:r>
            <a:endParaRPr lang="en-US" sz="3600" i="1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9562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>
                <a:solidFill>
                  <a:schemeClr val="bg1"/>
                </a:solidFill>
                <a:latin typeface="Brush Script MT" panose="03060802040406070304" pitchFamily="66" charset="0"/>
              </a:rPr>
              <a:t>A wise man…</a:t>
            </a:r>
          </a:p>
          <a:p>
            <a:pPr marL="0" lv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Receives counsel.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Proverbs 12:15 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Guards his tongue.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Proverbs </a:t>
            </a:r>
            <a:r>
              <a:rPr lang="en-US" sz="3200" dirty="0" smtClean="0">
                <a:solidFill>
                  <a:schemeClr val="bg1"/>
                </a:solidFill>
              </a:rPr>
              <a:t>10:19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0628" y="1825625"/>
            <a:ext cx="39562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Flees from evil.</a:t>
            </a:r>
          </a:p>
          <a:p>
            <a:pPr lvl="0"/>
            <a:r>
              <a:rPr lang="en-US" sz="3600" dirty="0">
                <a:solidFill>
                  <a:schemeClr val="bg1"/>
                </a:solidFill>
              </a:rPr>
              <a:t>Proverbs </a:t>
            </a:r>
            <a:r>
              <a:rPr lang="en-US" sz="3600" dirty="0" smtClean="0">
                <a:solidFill>
                  <a:schemeClr val="bg1"/>
                </a:solidFill>
              </a:rPr>
              <a:t>14:16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Is prepared.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Matthew </a:t>
            </a:r>
            <a:r>
              <a:rPr lang="en-US" sz="3200" dirty="0" smtClean="0">
                <a:solidFill>
                  <a:schemeClr val="bg1"/>
                </a:solidFill>
              </a:rPr>
              <a:t>25:1-13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Obeys God.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James </a:t>
            </a:r>
            <a:r>
              <a:rPr lang="en-US" sz="3200" dirty="0" smtClean="0">
                <a:solidFill>
                  <a:schemeClr val="bg1"/>
                </a:solidFill>
              </a:rPr>
              <a:t>1:21-25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1051</Words>
  <Application>Microsoft Office PowerPoint</Application>
  <PresentationFormat>On-screen Show (4:3)</PresentationFormat>
  <Paragraphs>91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Brush Script MT</vt:lpstr>
      <vt:lpstr>Calibri</vt:lpstr>
      <vt:lpstr>Calibri Light</vt:lpstr>
      <vt:lpstr>Wingdings</vt:lpstr>
      <vt:lpstr>Office Theme</vt:lpstr>
      <vt:lpstr>PowerPoint Presentation</vt:lpstr>
      <vt:lpstr>Ways of the Wise</vt:lpstr>
      <vt:lpstr>Finding Wisdom at its Source</vt:lpstr>
      <vt:lpstr>Ways of the Wise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the Wise</dc:title>
  <dc:creator>Jeremiah Cox</dc:creator>
  <cp:lastModifiedBy>Jeremiah Cox</cp:lastModifiedBy>
  <cp:revision>9</cp:revision>
  <dcterms:created xsi:type="dcterms:W3CDTF">2015-03-01T23:02:09Z</dcterms:created>
  <dcterms:modified xsi:type="dcterms:W3CDTF">2015-11-22T14:26:02Z</dcterms:modified>
</cp:coreProperties>
</file>