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43281-6E4E-4544-A054-8D91E4B334DB}" type="datetimeFigureOut">
              <a:rPr lang="en-US" smtClean="0"/>
              <a:t>1/10/2016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ECFEC-61C3-4A2A-BCF0-7D2CB5EA102C}" type="slidenum">
              <a:rPr lang="en-US" smtClean="0"/>
              <a:t>‹#›</a:t>
            </a:fld>
            <a:endParaRPr lang="en-US"/>
          </a:p>
        </p:txBody>
      </p:sp>
    </p:spTree>
    <p:extLst>
      <p:ext uri="{BB962C8B-B14F-4D97-AF65-F5344CB8AC3E}">
        <p14:creationId xmlns:p14="http://schemas.microsoft.com/office/powerpoint/2010/main" val="35363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Power to Persevere</a:t>
            </a:r>
            <a:endParaRPr lang="en-US" sz="1000" dirty="0"/>
          </a:p>
          <a:p>
            <a:r>
              <a:rPr lang="en-US" i="1" dirty="0"/>
              <a:t>Ephesians 3:14-21</a:t>
            </a:r>
            <a:endParaRPr lang="en-US" sz="1050" dirty="0"/>
          </a:p>
          <a:p>
            <a:r>
              <a:rPr lang="en-US" b="1" dirty="0"/>
              <a:t>Introduction</a:t>
            </a:r>
            <a:endParaRPr lang="en-US" dirty="0"/>
          </a:p>
          <a:p>
            <a:pPr marL="171450" lvl="0" indent="-171450">
              <a:buFont typeface="Arial" panose="020B0604020202020204" pitchFamily="34" charset="0"/>
              <a:buChar char="•"/>
            </a:pPr>
            <a:r>
              <a:rPr lang="en-US" dirty="0"/>
              <a:t>Some hesitate to obey the gospel because they fear failure to live as they are called.</a:t>
            </a:r>
          </a:p>
          <a:p>
            <a:pPr marL="171450" lvl="0" indent="-171450">
              <a:buFont typeface="Arial" panose="020B0604020202020204" pitchFamily="34" charset="0"/>
              <a:buChar char="•"/>
            </a:pPr>
            <a:r>
              <a:rPr lang="en-US" dirty="0"/>
              <a:t>Some obey the gospel only to fall away due to weakness and fear, and failure to find a source of strength.</a:t>
            </a:r>
          </a:p>
          <a:p>
            <a:pPr marL="171450" lvl="0" indent="-171450">
              <a:buFont typeface="Arial" panose="020B0604020202020204" pitchFamily="34" charset="0"/>
              <a:buChar char="•"/>
            </a:pPr>
            <a:r>
              <a:rPr lang="en-US" dirty="0"/>
              <a:t>Some fall short due to self-confidence instead of dependence upon God.</a:t>
            </a:r>
          </a:p>
          <a:p>
            <a:pPr marL="171450" lvl="0" indent="-171450">
              <a:buFont typeface="Arial" panose="020B0604020202020204" pitchFamily="34" charset="0"/>
              <a:buChar char="•"/>
            </a:pPr>
            <a:r>
              <a:rPr lang="en-US" dirty="0"/>
              <a:t>It is necessary to recognize salvation has two parts. </a:t>
            </a:r>
            <a:r>
              <a:rPr lang="en-US" b="1" i="1" dirty="0"/>
              <a:t>“For by grace you have been saved through faith”</a:t>
            </a:r>
            <a:r>
              <a:rPr lang="en-US" b="1" dirty="0"/>
              <a:t> (Ephesians 2:8)</a:t>
            </a:r>
            <a:r>
              <a:rPr lang="en-US" dirty="0"/>
              <a:t>.</a:t>
            </a:r>
          </a:p>
          <a:p>
            <a:pPr marL="628650" lvl="1" indent="-171450">
              <a:buFont typeface="Arial" panose="020B0604020202020204" pitchFamily="34" charset="0"/>
              <a:buChar char="•"/>
            </a:pPr>
            <a:r>
              <a:rPr lang="en-US" dirty="0"/>
              <a:t>Grace – salvation is possible because of the favor God bestows.</a:t>
            </a:r>
          </a:p>
          <a:p>
            <a:pPr marL="628650" lvl="1" indent="-171450">
              <a:buFont typeface="Arial" panose="020B0604020202020204" pitchFamily="34" charset="0"/>
              <a:buChar char="•"/>
            </a:pPr>
            <a:r>
              <a:rPr lang="en-US" dirty="0"/>
              <a:t>Faith – salvation is attained by submitting to God in faith.</a:t>
            </a:r>
          </a:p>
          <a:p>
            <a:endParaRPr lang="en-US" dirty="0"/>
          </a:p>
        </p:txBody>
      </p:sp>
      <p:sp>
        <p:nvSpPr>
          <p:cNvPr id="4" name="Slide Number Placeholder 3"/>
          <p:cNvSpPr>
            <a:spLocks noGrp="1"/>
          </p:cNvSpPr>
          <p:nvPr>
            <p:ph type="sldNum" sz="quarter" idx="10"/>
          </p:nvPr>
        </p:nvSpPr>
        <p:spPr/>
        <p:txBody>
          <a:bodyPr/>
          <a:lstStyle/>
          <a:p>
            <a:fld id="{7FFECFEC-61C3-4A2A-BCF0-7D2CB5EA102C}" type="slidenum">
              <a:rPr lang="en-US" smtClean="0"/>
              <a:t>2</a:t>
            </a:fld>
            <a:endParaRPr lang="en-US"/>
          </a:p>
        </p:txBody>
      </p:sp>
    </p:spTree>
    <p:extLst>
      <p:ext uri="{BB962C8B-B14F-4D97-AF65-F5344CB8AC3E}">
        <p14:creationId xmlns:p14="http://schemas.microsoft.com/office/powerpoint/2010/main" val="378850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Christian and His Challenge</a:t>
            </a:r>
          </a:p>
          <a:p>
            <a:pPr lvl="0"/>
            <a:r>
              <a:rPr lang="en-US" sz="1600" dirty="0"/>
              <a:t>Christian Growth</a:t>
            </a:r>
          </a:p>
          <a:p>
            <a:pPr marL="171450" lvl="0" indent="-171450">
              <a:buFont typeface="Arial" panose="020B0604020202020204" pitchFamily="34" charset="0"/>
              <a:buChar char="•"/>
            </a:pPr>
            <a:r>
              <a:rPr lang="en-US" dirty="0"/>
              <a:t>Born again – </a:t>
            </a:r>
            <a:r>
              <a:rPr lang="en-US" b="1" dirty="0"/>
              <a:t>John 3:1-5 </a:t>
            </a:r>
            <a:r>
              <a:rPr lang="en-US" dirty="0"/>
              <a:t>– becoming a Christian is a change from death to life. One has become a new creature, and they are to </a:t>
            </a:r>
            <a:r>
              <a:rPr lang="en-US" b="1" i="1" dirty="0"/>
              <a:t>“walk in newness of life” (Romans 6:4).</a:t>
            </a:r>
            <a:endParaRPr lang="en-US" dirty="0"/>
          </a:p>
          <a:p>
            <a:pPr marL="171450" lvl="0" indent="-171450">
              <a:buFont typeface="Arial" panose="020B0604020202020204" pitchFamily="34" charset="0"/>
              <a:buChar char="•"/>
            </a:pPr>
            <a:r>
              <a:rPr lang="en-US" b="1" dirty="0"/>
              <a:t>1 Peter 1:22-23</a:t>
            </a:r>
            <a:r>
              <a:rPr lang="en-US" dirty="0"/>
              <a:t> – birth by water denotes baptism. Born again of the Spirit denotes the word (Spirit reveals God’s will.).</a:t>
            </a:r>
          </a:p>
          <a:p>
            <a:pPr marL="628650" lvl="1" indent="-171450">
              <a:buFont typeface="Arial" panose="020B0604020202020204" pitchFamily="34" charset="0"/>
              <a:buChar char="•"/>
            </a:pPr>
            <a:r>
              <a:rPr lang="en-US" b="1" dirty="0"/>
              <a:t>1 Corinthians 4:15</a:t>
            </a:r>
            <a:r>
              <a:rPr lang="en-US" dirty="0"/>
              <a:t> – the apostle converted the Corinthians. He begot them through the gospel message.</a:t>
            </a:r>
          </a:p>
          <a:p>
            <a:pPr marL="171450" lvl="0" indent="-171450">
              <a:buFont typeface="Arial" panose="020B0604020202020204" pitchFamily="34" charset="0"/>
              <a:buChar char="•"/>
            </a:pPr>
            <a:r>
              <a:rPr lang="en-US" b="1" dirty="0"/>
              <a:t>This is only the beginning. A Christian is expected to strive for growth. </a:t>
            </a:r>
            <a:r>
              <a:rPr lang="en-US" b="1"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1 Peter 2:1-2</a:t>
            </a:r>
            <a:r>
              <a:rPr lang="en-US" dirty="0"/>
              <a:t> – Just as newborn babes desire milk, we as Christians are to desire the word. If we neglect ourselves the word we won’t grow!</a:t>
            </a:r>
          </a:p>
          <a:p>
            <a:pPr marL="628650" lvl="1" indent="-171450">
              <a:buFont typeface="Arial" panose="020B0604020202020204" pitchFamily="34" charset="0"/>
              <a:buChar char="•"/>
            </a:pPr>
            <a:r>
              <a:rPr lang="en-US" b="1" i="1" dirty="0"/>
              <a:t>“grow in the grace and knowledge of our Lord and Savior Jesus Christ” (2 Peter 3:18).</a:t>
            </a:r>
            <a:r>
              <a:rPr lang="en-US" dirty="0"/>
              <a:t> (This is not a suggestion, but a demand, and necessity.)</a:t>
            </a:r>
          </a:p>
          <a:p>
            <a:pPr marL="171450" lvl="0" indent="-171450">
              <a:buFont typeface="Arial" panose="020B0604020202020204" pitchFamily="34" charset="0"/>
              <a:buChar char="•"/>
            </a:pPr>
            <a:r>
              <a:rPr lang="en-US" dirty="0"/>
              <a:t>The growth of a Christian has a standard. God is that standard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i="1" dirty="0"/>
              <a:t>“Therefore be imitators of God as dear children” (Ephesians 5:1)</a:t>
            </a:r>
            <a:r>
              <a:rPr lang="en-US" dirty="0"/>
              <a:t>.</a:t>
            </a:r>
          </a:p>
          <a:p>
            <a:pPr marL="628650" lvl="1" indent="-171450">
              <a:buFont typeface="Arial" panose="020B0604020202020204" pitchFamily="34" charset="0"/>
              <a:buChar char="•"/>
            </a:pPr>
            <a:r>
              <a:rPr lang="en-US" b="1" i="1" dirty="0"/>
              <a:t>“Therefore you shall be perfect, just as your Father in heaven is perfect” (Matthew 5:48)</a:t>
            </a:r>
            <a:r>
              <a:rPr lang="en-US" dirty="0"/>
              <a:t>.</a:t>
            </a:r>
          </a:p>
          <a:p>
            <a:pPr marL="628650" lvl="1" indent="-171450">
              <a:buFont typeface="Arial" panose="020B0604020202020204" pitchFamily="34" charset="0"/>
              <a:buChar char="•"/>
            </a:pPr>
            <a:r>
              <a:rPr lang="en-US" b="1" i="1" dirty="0"/>
              <a:t>“but as He who called you is holy, you also be holy” (1 Peter 1:15)</a:t>
            </a:r>
            <a:r>
              <a:rPr lang="en-US" dirty="0"/>
              <a:t>.</a:t>
            </a:r>
          </a:p>
          <a:p>
            <a:pPr lvl="0"/>
            <a:r>
              <a:rPr lang="en-US" dirty="0"/>
              <a:t>While we strive for this growth there is one seeking to stunt our growth. </a:t>
            </a:r>
            <a:r>
              <a:rPr lang="en-US" dirty="0">
                <a:sym typeface="Wingdings" panose="05000000000000000000" pitchFamily="2" charset="2"/>
              </a:rPr>
              <a:t></a:t>
            </a:r>
            <a:endParaRPr lang="en-US" dirty="0"/>
          </a:p>
          <a:p>
            <a:pPr lvl="0"/>
            <a:r>
              <a:rPr lang="en-US" sz="1600" dirty="0"/>
              <a:t>Satan Seeks to Destroy</a:t>
            </a:r>
          </a:p>
          <a:p>
            <a:pPr marL="171450" lvl="0" indent="-171450">
              <a:buFont typeface="Arial" panose="020B0604020202020204" pitchFamily="34" charset="0"/>
              <a:buChar char="•"/>
            </a:pPr>
            <a:r>
              <a:rPr lang="en-US" b="1" dirty="0"/>
              <a:t>1 Peter 5:8</a:t>
            </a:r>
            <a:r>
              <a:rPr lang="en-US" dirty="0"/>
              <a:t> – The devil seeks to devour us.</a:t>
            </a:r>
          </a:p>
          <a:p>
            <a:pPr marL="171450" lvl="0" indent="-171450">
              <a:buFont typeface="Arial" panose="020B0604020202020204" pitchFamily="34" charset="0"/>
              <a:buChar char="•"/>
            </a:pPr>
            <a:r>
              <a:rPr lang="en-US" dirty="0"/>
              <a:t>This makes for a long and difficult journey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dirty="0"/>
              <a:t>The apostles stated</a:t>
            </a:r>
            <a:r>
              <a:rPr lang="en-US" b="1" i="1" dirty="0"/>
              <a:t>, “We must through many tribulations enter the kingdom of God” (Acts 14:22)</a:t>
            </a:r>
            <a:r>
              <a:rPr lang="en-US" dirty="0"/>
              <a:t>.</a:t>
            </a:r>
          </a:p>
          <a:p>
            <a:pPr marL="628650" lvl="1" indent="-171450">
              <a:buFont typeface="Arial" panose="020B0604020202020204" pitchFamily="34" charset="0"/>
              <a:buChar char="•"/>
            </a:pPr>
            <a:r>
              <a:rPr lang="en-US" dirty="0"/>
              <a:t>But these troubles are a necessary part of being a Christian – </a:t>
            </a:r>
            <a:r>
              <a:rPr lang="en-US" b="1" dirty="0"/>
              <a:t>James 1:2-4</a:t>
            </a:r>
            <a:endParaRPr lang="en-US" dirty="0"/>
          </a:p>
          <a:p>
            <a:r>
              <a:rPr lang="en-US" b="1" i="1" dirty="0"/>
              <a:t>In this struggle we must maintain remembrance that our part is faith, and that means we are not alone!</a:t>
            </a:r>
            <a:endParaRPr lang="en-US" dirty="0"/>
          </a:p>
          <a:p>
            <a:endParaRPr lang="en-US" dirty="0"/>
          </a:p>
        </p:txBody>
      </p:sp>
      <p:sp>
        <p:nvSpPr>
          <p:cNvPr id="4" name="Slide Number Placeholder 3"/>
          <p:cNvSpPr>
            <a:spLocks noGrp="1"/>
          </p:cNvSpPr>
          <p:nvPr>
            <p:ph type="sldNum" sz="quarter" idx="10"/>
          </p:nvPr>
        </p:nvSpPr>
        <p:spPr/>
        <p:txBody>
          <a:bodyPr/>
          <a:lstStyle/>
          <a:p>
            <a:fld id="{7FFECFEC-61C3-4A2A-BCF0-7D2CB5EA102C}" type="slidenum">
              <a:rPr lang="en-US" smtClean="0"/>
              <a:t>3</a:t>
            </a:fld>
            <a:endParaRPr lang="en-US" dirty="0"/>
          </a:p>
        </p:txBody>
      </p:sp>
    </p:spTree>
    <p:extLst>
      <p:ext uri="{BB962C8B-B14F-4D97-AF65-F5344CB8AC3E}">
        <p14:creationId xmlns:p14="http://schemas.microsoft.com/office/powerpoint/2010/main" val="330876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Divine Power to Persevere</a:t>
            </a:r>
          </a:p>
          <a:p>
            <a:pPr lvl="0"/>
            <a:r>
              <a:rPr lang="en-US" sz="1600" dirty="0"/>
              <a:t>God</a:t>
            </a:r>
          </a:p>
          <a:p>
            <a:pPr marL="171450" lvl="0" indent="-171450">
              <a:buFont typeface="Arial" panose="020B0604020202020204" pitchFamily="34" charset="0"/>
              <a:buChar char="•"/>
            </a:pPr>
            <a:r>
              <a:rPr lang="en-US" b="1" dirty="0"/>
              <a:t>1 Peter 1:3-5</a:t>
            </a:r>
            <a:r>
              <a:rPr lang="en-US" dirty="0"/>
              <a:t> – We are sustained by our hope of the inheritance, and kept by God’s power through faith.</a:t>
            </a:r>
          </a:p>
          <a:p>
            <a:pPr marL="628650" lvl="1" indent="-171450">
              <a:buFont typeface="Arial" panose="020B0604020202020204" pitchFamily="34" charset="0"/>
              <a:buChar char="•"/>
            </a:pPr>
            <a:r>
              <a:rPr lang="en-US" dirty="0"/>
              <a:t>He produces faith in man through the gospel (</a:t>
            </a:r>
            <a:r>
              <a:rPr lang="en-US" b="1" dirty="0"/>
              <a:t>cf. Romans 10:17</a:t>
            </a:r>
            <a:r>
              <a:rPr lang="en-US" dirty="0"/>
              <a:t>), and that </a:t>
            </a:r>
            <a:r>
              <a:rPr lang="en-US" b="1" i="1" dirty="0"/>
              <a:t>“faith is the substance of things hoped for” (Hebrews 11:1).</a:t>
            </a:r>
            <a:endParaRPr lang="en-US" dirty="0"/>
          </a:p>
          <a:p>
            <a:pPr marL="171450" lvl="0" indent="-171450">
              <a:buFont typeface="Arial" panose="020B0604020202020204" pitchFamily="34" charset="0"/>
              <a:buChar char="•"/>
            </a:pPr>
            <a:r>
              <a:rPr lang="en-US" b="1" i="1" dirty="0"/>
              <a:t>“work out your own salvation with fear and trembling; for it is God who works in you both to will and to do for His good pleasure” (Philippians 2:12-13)</a:t>
            </a:r>
            <a:r>
              <a:rPr lang="en-US" dirty="0"/>
              <a:t>.</a:t>
            </a:r>
          </a:p>
          <a:p>
            <a:pPr lvl="0"/>
            <a:r>
              <a:rPr lang="en-US" sz="1600" dirty="0"/>
              <a:t>Christ</a:t>
            </a:r>
          </a:p>
          <a:p>
            <a:pPr marL="171450" lvl="0" indent="-171450">
              <a:buFont typeface="Arial" panose="020B0604020202020204" pitchFamily="34" charset="0"/>
              <a:buChar char="•"/>
            </a:pPr>
            <a:r>
              <a:rPr lang="en-US" dirty="0"/>
              <a:t>God has humbled Himself to provide the most effective aid.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Hebrews 4:14-16</a:t>
            </a:r>
            <a:r>
              <a:rPr lang="en-US" dirty="0"/>
              <a:t> – Jesus is our High Priest who can sympathize with our weaknesses and provides the perfect solution seeing that He overcame.</a:t>
            </a:r>
          </a:p>
          <a:p>
            <a:pPr marL="171450" lvl="0" indent="-171450">
              <a:buFont typeface="Arial" panose="020B0604020202020204" pitchFamily="34" charset="0"/>
              <a:buChar char="•"/>
            </a:pPr>
            <a:r>
              <a:rPr lang="en-US" b="1" dirty="0"/>
              <a:t>1 John 2:1-2</a:t>
            </a:r>
            <a:r>
              <a:rPr lang="en-US" dirty="0"/>
              <a:t> – He is our advocate for when we do sin. The perfect mediator between God and man. Our helper in time of need.</a:t>
            </a:r>
          </a:p>
          <a:p>
            <a:pPr marL="171450" lvl="0" indent="-171450">
              <a:buFont typeface="Arial" panose="020B0604020202020204" pitchFamily="34" charset="0"/>
              <a:buChar char="•"/>
            </a:pPr>
            <a:r>
              <a:rPr lang="en-US" b="1" i="1" dirty="0"/>
              <a:t>“I can do all things through Christ who strengthens me” (Philippians 4:13)</a:t>
            </a:r>
            <a:r>
              <a:rPr lang="en-US" dirty="0"/>
              <a:t>.</a:t>
            </a:r>
          </a:p>
          <a:p>
            <a:pPr marL="628650" lvl="1" indent="-171450">
              <a:buFont typeface="Arial" panose="020B0604020202020204" pitchFamily="34" charset="0"/>
              <a:buChar char="•"/>
            </a:pPr>
            <a:r>
              <a:rPr lang="en-US" b="1" dirty="0"/>
              <a:t>He provides us with necessary strength to accomplish what God would have for us to do</a:t>
            </a:r>
            <a:r>
              <a:rPr lang="en-US" dirty="0"/>
              <a:t>.</a:t>
            </a:r>
          </a:p>
          <a:p>
            <a:pPr lvl="0"/>
            <a:r>
              <a:rPr lang="en-US" sz="1600" dirty="0"/>
              <a:t>Holy Spirit</a:t>
            </a:r>
          </a:p>
          <a:p>
            <a:pPr marL="171450" lvl="0" indent="-171450">
              <a:buFont typeface="Arial" panose="020B0604020202020204" pitchFamily="34" charset="0"/>
              <a:buChar char="•"/>
            </a:pPr>
            <a:r>
              <a:rPr lang="en-US" b="1" dirty="0"/>
              <a:t>Ephesians 1:13-14</a:t>
            </a:r>
            <a:r>
              <a:rPr lang="en-US" dirty="0"/>
              <a:t> – The Holy Spirit reveals the things of God so that we might live by them.</a:t>
            </a:r>
          </a:p>
          <a:p>
            <a:pPr marL="628650" lvl="1" indent="-171450">
              <a:buFont typeface="Arial" panose="020B0604020202020204" pitchFamily="34" charset="0"/>
              <a:buChar char="•"/>
            </a:pPr>
            <a:r>
              <a:rPr lang="en-US" b="1" dirty="0"/>
              <a:t>Those who walk in the Spirit will receive the inheritance. God’s words of promise revealed by the HS are truth, and we can have assurance of the inheritance if we live accordingly.</a:t>
            </a:r>
            <a:endParaRPr lang="en-US" dirty="0"/>
          </a:p>
          <a:p>
            <a:r>
              <a:rPr lang="en-US" b="1" dirty="0"/>
              <a:t>The power to persevere is available to all. However, man has a part, and must fulfill that part to receive those powerful blessings from God.</a:t>
            </a:r>
            <a:endParaRPr lang="en-US" dirty="0"/>
          </a:p>
          <a:p>
            <a:endParaRPr lang="en-US" dirty="0"/>
          </a:p>
        </p:txBody>
      </p:sp>
      <p:sp>
        <p:nvSpPr>
          <p:cNvPr id="4" name="Slide Number Placeholder 3"/>
          <p:cNvSpPr>
            <a:spLocks noGrp="1"/>
          </p:cNvSpPr>
          <p:nvPr>
            <p:ph type="sldNum" sz="quarter" idx="10"/>
          </p:nvPr>
        </p:nvSpPr>
        <p:spPr/>
        <p:txBody>
          <a:bodyPr/>
          <a:lstStyle/>
          <a:p>
            <a:fld id="{7FFECFEC-61C3-4A2A-BCF0-7D2CB5EA102C}" type="slidenum">
              <a:rPr lang="en-US" smtClean="0"/>
              <a:t>4</a:t>
            </a:fld>
            <a:endParaRPr lang="en-US"/>
          </a:p>
        </p:txBody>
      </p:sp>
    </p:spTree>
    <p:extLst>
      <p:ext uri="{BB962C8B-B14F-4D97-AF65-F5344CB8AC3E}">
        <p14:creationId xmlns:p14="http://schemas.microsoft.com/office/powerpoint/2010/main" val="3751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Attaining of the Power</a:t>
            </a:r>
          </a:p>
          <a:p>
            <a:pPr lvl="0"/>
            <a:r>
              <a:rPr lang="en-US" sz="1600" dirty="0"/>
              <a:t>Crucified with Christ</a:t>
            </a:r>
          </a:p>
          <a:p>
            <a:pPr marL="171450" lvl="0" indent="-171450">
              <a:buFont typeface="Arial" panose="020B0604020202020204" pitchFamily="34" charset="0"/>
              <a:buChar char="•"/>
            </a:pPr>
            <a:r>
              <a:rPr lang="en-US" b="1" dirty="0"/>
              <a:t>Galatians 2:20</a:t>
            </a:r>
            <a:r>
              <a:rPr lang="en-US" dirty="0"/>
              <a:t> – We must live according to Christ’s example. By this He lives in us.</a:t>
            </a:r>
          </a:p>
          <a:p>
            <a:pPr marL="171450" lvl="0" indent="-171450">
              <a:buFont typeface="Arial" panose="020B0604020202020204" pitchFamily="34" charset="0"/>
              <a:buChar char="•"/>
            </a:pPr>
            <a:r>
              <a:rPr lang="en-US" b="1" dirty="0"/>
              <a:t>5:16-18, 24-25</a:t>
            </a:r>
            <a:r>
              <a:rPr lang="en-US" dirty="0"/>
              <a:t> – That life is one void of the works of the flesh. We must put away our former deeds!</a:t>
            </a:r>
          </a:p>
          <a:p>
            <a:pPr marL="171450" lvl="0" indent="-171450">
              <a:buFont typeface="Arial" panose="020B0604020202020204" pitchFamily="34" charset="0"/>
              <a:buChar char="•"/>
            </a:pPr>
            <a:r>
              <a:rPr lang="en-US" b="1" dirty="0"/>
              <a:t>Colossians 3:1-4</a:t>
            </a:r>
            <a:r>
              <a:rPr lang="en-US" dirty="0"/>
              <a:t> – When we were crucified with Christ we were raised with Him, and are expected to seek heavenly things, and set our minds continually upon them.</a:t>
            </a:r>
          </a:p>
          <a:p>
            <a:pPr lvl="0"/>
            <a:r>
              <a:rPr lang="en-US" sz="1600" dirty="0"/>
              <a:t>Captive to Christ</a:t>
            </a:r>
          </a:p>
          <a:p>
            <a:pPr marL="171450" lvl="0" indent="-171450">
              <a:buFont typeface="Arial" panose="020B0604020202020204" pitchFamily="34" charset="0"/>
              <a:buChar char="•"/>
            </a:pPr>
            <a:r>
              <a:rPr lang="en-US" dirty="0"/>
              <a:t>Paul said the weapons of spiritual warfare bring </a:t>
            </a:r>
            <a:r>
              <a:rPr lang="en-US" b="1" i="1" dirty="0"/>
              <a:t>“every thought into captivity to the obedience of Christ” (2 Corinthians 10:5</a:t>
            </a:r>
            <a:r>
              <a:rPr lang="en-US" b="1" dirty="0"/>
              <a:t>)</a:t>
            </a:r>
            <a:r>
              <a:rPr lang="en-US" dirty="0"/>
              <a:t>.</a:t>
            </a:r>
          </a:p>
          <a:p>
            <a:pPr marL="171450" lvl="0" indent="-171450">
              <a:buFont typeface="Arial" panose="020B0604020202020204" pitchFamily="34" charset="0"/>
              <a:buChar char="•"/>
            </a:pPr>
            <a:r>
              <a:rPr lang="en-US" b="1" dirty="0"/>
              <a:t>Colossians 3:16-17</a:t>
            </a:r>
            <a:r>
              <a:rPr lang="en-US" dirty="0"/>
              <a:t> – For our minds to be captive to Christ we must dwell on His word continually.</a:t>
            </a:r>
          </a:p>
          <a:p>
            <a:pPr lvl="0"/>
            <a:r>
              <a:rPr lang="en-US" sz="1600" dirty="0"/>
              <a:t>Prays through Christ</a:t>
            </a:r>
          </a:p>
          <a:p>
            <a:pPr marL="171450" lvl="0" indent="-171450">
              <a:buFont typeface="Arial" panose="020B0604020202020204" pitchFamily="34" charset="0"/>
              <a:buChar char="•"/>
            </a:pPr>
            <a:r>
              <a:rPr lang="en-US" b="1" dirty="0"/>
              <a:t>1 Thessalonians 5:16-18</a:t>
            </a:r>
            <a:r>
              <a:rPr lang="en-US" dirty="0"/>
              <a:t> – Prayer is an </a:t>
            </a:r>
            <a:r>
              <a:rPr lang="en-US" dirty="0" err="1"/>
              <a:t>indespensible</a:t>
            </a:r>
            <a:r>
              <a:rPr lang="en-US" dirty="0"/>
              <a:t> tool given us by God. It is not a suggestion, but a command and expectation.</a:t>
            </a:r>
          </a:p>
          <a:p>
            <a:pPr marL="171450" lvl="0" indent="-171450">
              <a:buFont typeface="Arial" panose="020B0604020202020204" pitchFamily="34" charset="0"/>
              <a:buChar char="•"/>
            </a:pPr>
            <a:r>
              <a:rPr lang="en-US" b="1" dirty="0"/>
              <a:t>James 5:16</a:t>
            </a:r>
            <a:r>
              <a:rPr lang="en-US" dirty="0"/>
              <a:t> – Prayer is extremely effective. We must never downplay the importance of prayer! It must be a part of our lives if we seek to persevere to the end!</a:t>
            </a:r>
          </a:p>
          <a:p>
            <a:endParaRPr lang="en-US" dirty="0"/>
          </a:p>
        </p:txBody>
      </p:sp>
      <p:sp>
        <p:nvSpPr>
          <p:cNvPr id="4" name="Slide Number Placeholder 3"/>
          <p:cNvSpPr>
            <a:spLocks noGrp="1"/>
          </p:cNvSpPr>
          <p:nvPr>
            <p:ph type="sldNum" sz="quarter" idx="10"/>
          </p:nvPr>
        </p:nvSpPr>
        <p:spPr/>
        <p:txBody>
          <a:bodyPr/>
          <a:lstStyle/>
          <a:p>
            <a:fld id="{7FFECFEC-61C3-4A2A-BCF0-7D2CB5EA102C}" type="slidenum">
              <a:rPr lang="en-US" smtClean="0"/>
              <a:t>5</a:t>
            </a:fld>
            <a:endParaRPr lang="en-US"/>
          </a:p>
        </p:txBody>
      </p:sp>
    </p:spTree>
    <p:extLst>
      <p:ext uri="{BB962C8B-B14F-4D97-AF65-F5344CB8AC3E}">
        <p14:creationId xmlns:p14="http://schemas.microsoft.com/office/powerpoint/2010/main" val="223327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Becoming a Christian will be the best decision you’ve ever made.</a:t>
            </a:r>
          </a:p>
          <a:p>
            <a:pPr marL="171450" lvl="0" indent="-171450">
              <a:buFont typeface="Arial" panose="020B0604020202020204" pitchFamily="34" charset="0"/>
              <a:buChar char="•"/>
            </a:pPr>
            <a:r>
              <a:rPr lang="en-US" dirty="0"/>
              <a:t>Once that step is taken you must remember where the power to persevere is derived.</a:t>
            </a:r>
          </a:p>
          <a:p>
            <a:pPr marL="171450" lvl="0" indent="-171450">
              <a:buFont typeface="Arial" panose="020B0604020202020204" pitchFamily="34" charset="0"/>
              <a:buChar char="•"/>
            </a:pPr>
            <a:r>
              <a:rPr lang="en-US" dirty="0"/>
              <a:t>You must diligently strive each day to do what God has instructed, appealing to Him for the power to carry through!</a:t>
            </a:r>
          </a:p>
          <a:p>
            <a:endParaRPr lang="en-US" dirty="0"/>
          </a:p>
        </p:txBody>
      </p:sp>
      <p:sp>
        <p:nvSpPr>
          <p:cNvPr id="4" name="Slide Number Placeholder 3"/>
          <p:cNvSpPr>
            <a:spLocks noGrp="1"/>
          </p:cNvSpPr>
          <p:nvPr>
            <p:ph type="sldNum" sz="quarter" idx="10"/>
          </p:nvPr>
        </p:nvSpPr>
        <p:spPr/>
        <p:txBody>
          <a:bodyPr/>
          <a:lstStyle/>
          <a:p>
            <a:fld id="{7FFECFEC-61C3-4A2A-BCF0-7D2CB5EA102C}" type="slidenum">
              <a:rPr lang="en-US" smtClean="0"/>
              <a:t>6</a:t>
            </a:fld>
            <a:endParaRPr lang="en-US"/>
          </a:p>
        </p:txBody>
      </p:sp>
    </p:spTree>
    <p:extLst>
      <p:ext uri="{BB962C8B-B14F-4D97-AF65-F5344CB8AC3E}">
        <p14:creationId xmlns:p14="http://schemas.microsoft.com/office/powerpoint/2010/main" val="35821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87288F-FC00-46E0-ABF5-6B99A1762F18}"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323624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288F-FC00-46E0-ABF5-6B99A1762F18}"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155977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288F-FC00-46E0-ABF5-6B99A1762F18}"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396230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288F-FC00-46E0-ABF5-6B99A1762F18}"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225325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7288F-FC00-46E0-ABF5-6B99A1762F18}"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359785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87288F-FC00-46E0-ABF5-6B99A1762F18}"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260438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7288F-FC00-46E0-ABF5-6B99A1762F18}" type="datetimeFigureOut">
              <a:rPr lang="en-US" smtClean="0"/>
              <a:t>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385292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87288F-FC00-46E0-ABF5-6B99A1762F18}" type="datetimeFigureOut">
              <a:rPr lang="en-US" smtClean="0"/>
              <a:t>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194956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7288F-FC00-46E0-ABF5-6B99A1762F18}" type="datetimeFigureOut">
              <a:rPr lang="en-US" smtClean="0"/>
              <a:t>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28617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7288F-FC00-46E0-ABF5-6B99A1762F18}"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189996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7288F-FC00-46E0-ABF5-6B99A1762F18}"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37D36-6AFB-45CB-BAA2-9639C2A27760}" type="slidenum">
              <a:rPr lang="en-US" smtClean="0"/>
              <a:t>‹#›</a:t>
            </a:fld>
            <a:endParaRPr lang="en-US"/>
          </a:p>
        </p:txBody>
      </p:sp>
    </p:spTree>
    <p:extLst>
      <p:ext uri="{BB962C8B-B14F-4D97-AF65-F5344CB8AC3E}">
        <p14:creationId xmlns:p14="http://schemas.microsoft.com/office/powerpoint/2010/main" val="356547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7288F-FC00-46E0-ABF5-6B99A1762F18}" type="datetimeFigureOut">
              <a:rPr lang="en-US" smtClean="0"/>
              <a:t>1/10/2016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37D36-6AFB-45CB-BAA2-9639C2A27760}" type="slidenum">
              <a:rPr lang="en-US" smtClean="0"/>
              <a:t>‹#›</a:t>
            </a:fld>
            <a:endParaRPr lang="en-US"/>
          </a:p>
        </p:txBody>
      </p:sp>
    </p:spTree>
    <p:extLst>
      <p:ext uri="{BB962C8B-B14F-4D97-AF65-F5344CB8AC3E}">
        <p14:creationId xmlns:p14="http://schemas.microsoft.com/office/powerpoint/2010/main" val="2907636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035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Forte" panose="03060902040502070203" pitchFamily="66" charset="0"/>
              </a:rPr>
              <a:t>Power to Persevere</a:t>
            </a:r>
            <a:endParaRPr lang="en-US" sz="7200" dirty="0">
              <a:latin typeface="Forte" panose="03060902040502070203" pitchFamily="66" charset="0"/>
            </a:endParaRPr>
          </a:p>
        </p:txBody>
      </p:sp>
      <p:sp>
        <p:nvSpPr>
          <p:cNvPr id="3" name="Subtitle 2"/>
          <p:cNvSpPr>
            <a:spLocks noGrp="1"/>
          </p:cNvSpPr>
          <p:nvPr>
            <p:ph type="subTitle" idx="1"/>
          </p:nvPr>
        </p:nvSpPr>
        <p:spPr/>
        <p:txBody>
          <a:bodyPr>
            <a:normAutofit/>
          </a:bodyPr>
          <a:lstStyle/>
          <a:p>
            <a:r>
              <a:rPr lang="en-US" sz="4000" i="1" dirty="0" smtClean="0"/>
              <a:t>Ephesians 3:14-21</a:t>
            </a:r>
            <a:endParaRPr lang="en-US" sz="4000" i="1" dirty="0"/>
          </a:p>
        </p:txBody>
      </p:sp>
    </p:spTree>
    <p:extLst>
      <p:ext uri="{BB962C8B-B14F-4D97-AF65-F5344CB8AC3E}">
        <p14:creationId xmlns:p14="http://schemas.microsoft.com/office/powerpoint/2010/main" val="13124265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8617"/>
            <a:ext cx="7886700" cy="1325563"/>
          </a:xfrm>
        </p:spPr>
        <p:txBody>
          <a:bodyPr>
            <a:noAutofit/>
          </a:bodyPr>
          <a:lstStyle/>
          <a:p>
            <a:pPr algn="ctr"/>
            <a:r>
              <a:rPr lang="en-US" sz="5400" dirty="0" smtClean="0">
                <a:latin typeface="Forte" panose="03060902040502070203" pitchFamily="66" charset="0"/>
              </a:rPr>
              <a:t>The Christian and His Challenge</a:t>
            </a:r>
            <a:endParaRPr lang="en-US" sz="5400" dirty="0">
              <a:latin typeface="Forte" panose="03060902040502070203" pitchFamily="66" charset="0"/>
            </a:endParaRPr>
          </a:p>
        </p:txBody>
      </p:sp>
      <p:sp>
        <p:nvSpPr>
          <p:cNvPr id="3" name="Content Placeholder 2"/>
          <p:cNvSpPr>
            <a:spLocks noGrp="1"/>
          </p:cNvSpPr>
          <p:nvPr>
            <p:ph idx="1"/>
          </p:nvPr>
        </p:nvSpPr>
        <p:spPr/>
        <p:txBody>
          <a:bodyPr/>
          <a:lstStyle/>
          <a:p>
            <a:pPr marL="0" indent="0" algn="ctr">
              <a:buNone/>
            </a:pPr>
            <a:endParaRPr lang="en-US" sz="6000" b="1" dirty="0" smtClean="0"/>
          </a:p>
          <a:p>
            <a:pPr marL="0" indent="0" algn="ctr">
              <a:buNone/>
            </a:pPr>
            <a:r>
              <a:rPr lang="en-US" sz="4000" b="1" dirty="0" smtClean="0"/>
              <a:t>A Christian is to Grow</a:t>
            </a:r>
          </a:p>
          <a:p>
            <a:pPr marL="0" indent="0" algn="ctr">
              <a:buNone/>
            </a:pPr>
            <a:r>
              <a:rPr lang="en-US" sz="3600" i="1" dirty="0" smtClean="0"/>
              <a:t>John 3:1-5; 1 Peter 1:22-23; 2:1-2</a:t>
            </a:r>
          </a:p>
          <a:p>
            <a:pPr marL="0" indent="0" algn="ctr">
              <a:buNone/>
            </a:pPr>
            <a:r>
              <a:rPr lang="en-US" sz="4000" b="1" dirty="0" smtClean="0"/>
              <a:t>Satan Seeks to Destroy</a:t>
            </a:r>
          </a:p>
          <a:p>
            <a:pPr marL="0" indent="0" algn="ctr">
              <a:buNone/>
            </a:pPr>
            <a:r>
              <a:rPr lang="en-US" sz="3600" i="1" dirty="0" smtClean="0"/>
              <a:t>1 Peter 5:8; James 1:2-4</a:t>
            </a:r>
            <a:endParaRPr lang="en-US" sz="3600" i="1" dirty="0"/>
          </a:p>
        </p:txBody>
      </p:sp>
    </p:spTree>
    <p:extLst>
      <p:ext uri="{BB962C8B-B14F-4D97-AF65-F5344CB8AC3E}">
        <p14:creationId xmlns:p14="http://schemas.microsoft.com/office/powerpoint/2010/main" val="506657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8617"/>
            <a:ext cx="7886700" cy="1325563"/>
          </a:xfrm>
        </p:spPr>
        <p:txBody>
          <a:bodyPr>
            <a:noAutofit/>
          </a:bodyPr>
          <a:lstStyle/>
          <a:p>
            <a:pPr algn="ctr"/>
            <a:r>
              <a:rPr lang="en-US" sz="5400" dirty="0" smtClean="0">
                <a:latin typeface="Forte" panose="03060902040502070203" pitchFamily="66" charset="0"/>
              </a:rPr>
              <a:t>The Divine Power to Persevere</a:t>
            </a:r>
            <a:endParaRPr lang="en-US" sz="5400" dirty="0">
              <a:latin typeface="Forte" panose="03060902040502070203" pitchFamily="66" charset="0"/>
            </a:endParaRPr>
          </a:p>
        </p:txBody>
      </p:sp>
      <p:sp>
        <p:nvSpPr>
          <p:cNvPr id="3" name="Content Placeholder 2"/>
          <p:cNvSpPr>
            <a:spLocks noGrp="1"/>
          </p:cNvSpPr>
          <p:nvPr>
            <p:ph idx="1"/>
          </p:nvPr>
        </p:nvSpPr>
        <p:spPr/>
        <p:txBody>
          <a:bodyPr/>
          <a:lstStyle/>
          <a:p>
            <a:pPr marL="0" indent="0" algn="ctr">
              <a:buNone/>
            </a:pPr>
            <a:endParaRPr lang="en-US" sz="6000" b="1" dirty="0" smtClean="0"/>
          </a:p>
          <a:p>
            <a:pPr marL="0" indent="0" algn="ctr">
              <a:buNone/>
            </a:pPr>
            <a:r>
              <a:rPr lang="en-US" sz="4000" b="1" dirty="0" smtClean="0"/>
              <a:t>God – </a:t>
            </a:r>
            <a:r>
              <a:rPr lang="en-US" sz="3600" i="1" dirty="0" smtClean="0"/>
              <a:t>1 Peter 1:3-5</a:t>
            </a:r>
          </a:p>
          <a:p>
            <a:pPr marL="0" indent="0" algn="ctr">
              <a:buNone/>
            </a:pPr>
            <a:r>
              <a:rPr lang="en-US" sz="4000" b="1" dirty="0" smtClean="0"/>
              <a:t>Jesus – </a:t>
            </a:r>
            <a:r>
              <a:rPr lang="en-US" sz="3600" i="1" dirty="0" smtClean="0"/>
              <a:t>Hebrews 4:14-16; 1 John 2:1-2; Philippians 4:13</a:t>
            </a:r>
          </a:p>
          <a:p>
            <a:pPr marL="0" indent="0" algn="ctr">
              <a:buNone/>
            </a:pPr>
            <a:r>
              <a:rPr lang="en-US" sz="4000" b="1" dirty="0" smtClean="0"/>
              <a:t>Holy Spirit – </a:t>
            </a:r>
            <a:r>
              <a:rPr lang="en-US" sz="3600" i="1" dirty="0" smtClean="0"/>
              <a:t>Ephesians 1:13-14</a:t>
            </a:r>
            <a:endParaRPr lang="en-US" sz="3600" i="1" dirty="0"/>
          </a:p>
        </p:txBody>
      </p:sp>
    </p:spTree>
    <p:extLst>
      <p:ext uri="{BB962C8B-B14F-4D97-AF65-F5344CB8AC3E}">
        <p14:creationId xmlns:p14="http://schemas.microsoft.com/office/powerpoint/2010/main" val="3060234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8617"/>
            <a:ext cx="7886700" cy="1325563"/>
          </a:xfrm>
        </p:spPr>
        <p:txBody>
          <a:bodyPr>
            <a:noAutofit/>
          </a:bodyPr>
          <a:lstStyle/>
          <a:p>
            <a:pPr algn="ctr"/>
            <a:r>
              <a:rPr lang="en-US" sz="5400" dirty="0" smtClean="0">
                <a:latin typeface="Forte" panose="03060902040502070203" pitchFamily="66" charset="0"/>
              </a:rPr>
              <a:t>The Attaining of the Power</a:t>
            </a:r>
            <a:endParaRPr lang="en-US" sz="5400" dirty="0">
              <a:latin typeface="Forte" panose="03060902040502070203" pitchFamily="66"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sz="1100" b="1" dirty="0" smtClean="0"/>
          </a:p>
          <a:p>
            <a:pPr marL="0" indent="0" algn="ctr">
              <a:buNone/>
            </a:pPr>
            <a:r>
              <a:rPr lang="en-US" sz="4300" b="1" dirty="0" smtClean="0"/>
              <a:t>Crucified With Christ</a:t>
            </a:r>
            <a:endParaRPr lang="en-US" sz="4300" i="1" dirty="0" smtClean="0"/>
          </a:p>
          <a:p>
            <a:pPr marL="0" indent="0" algn="ctr">
              <a:buNone/>
            </a:pPr>
            <a:r>
              <a:rPr lang="en-US" sz="3900" i="1" dirty="0" smtClean="0"/>
              <a:t>Galatians 2:20; 5:16-18, 24-25; Colossians 3:1-4</a:t>
            </a:r>
          </a:p>
          <a:p>
            <a:pPr marL="0" indent="0" algn="ctr">
              <a:buNone/>
            </a:pPr>
            <a:r>
              <a:rPr lang="en-US" sz="4300" b="1" dirty="0" smtClean="0"/>
              <a:t>Captive To Christ</a:t>
            </a:r>
          </a:p>
          <a:p>
            <a:pPr marL="0" indent="0" algn="ctr">
              <a:buNone/>
            </a:pPr>
            <a:r>
              <a:rPr lang="en-US" sz="3900" i="1" dirty="0" smtClean="0"/>
              <a:t>2 Corinthians 10:5; Colossians 3:16-17</a:t>
            </a:r>
          </a:p>
          <a:p>
            <a:pPr marL="0" indent="0" algn="ctr">
              <a:buNone/>
            </a:pPr>
            <a:r>
              <a:rPr lang="en-US" sz="4300" b="1" dirty="0" smtClean="0"/>
              <a:t>Pray Through Christ</a:t>
            </a:r>
          </a:p>
          <a:p>
            <a:pPr marL="0" indent="0" algn="ctr">
              <a:buNone/>
            </a:pPr>
            <a:r>
              <a:rPr lang="en-US" sz="4300" i="1" dirty="0" smtClean="0"/>
              <a:t>1 Thessalonians 5:16-18; James 5:16</a:t>
            </a:r>
            <a:endParaRPr lang="en-US" sz="3900" i="1" dirty="0"/>
          </a:p>
        </p:txBody>
      </p:sp>
    </p:spTree>
    <p:extLst>
      <p:ext uri="{BB962C8B-B14F-4D97-AF65-F5344CB8AC3E}">
        <p14:creationId xmlns:p14="http://schemas.microsoft.com/office/powerpoint/2010/main" val="2446476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Forte" panose="03060902040502070203" pitchFamily="66" charset="0"/>
              </a:rPr>
              <a:t>Power to Persevere</a:t>
            </a:r>
            <a:endParaRPr lang="en-US" sz="7200" dirty="0">
              <a:latin typeface="Forte" panose="03060902040502070203" pitchFamily="66" charset="0"/>
            </a:endParaRPr>
          </a:p>
        </p:txBody>
      </p:sp>
      <p:sp>
        <p:nvSpPr>
          <p:cNvPr id="3" name="Subtitle 2"/>
          <p:cNvSpPr>
            <a:spLocks noGrp="1"/>
          </p:cNvSpPr>
          <p:nvPr>
            <p:ph type="subTitle" idx="1"/>
          </p:nvPr>
        </p:nvSpPr>
        <p:spPr/>
        <p:txBody>
          <a:bodyPr>
            <a:normAutofit/>
          </a:bodyPr>
          <a:lstStyle/>
          <a:p>
            <a:r>
              <a:rPr lang="en-US" sz="4000" i="1" dirty="0" smtClean="0"/>
              <a:t>Ephesians 3:14-21</a:t>
            </a:r>
            <a:endParaRPr lang="en-US" sz="4000" i="1" dirty="0"/>
          </a:p>
        </p:txBody>
      </p:sp>
    </p:spTree>
    <p:extLst>
      <p:ext uri="{BB962C8B-B14F-4D97-AF65-F5344CB8AC3E}">
        <p14:creationId xmlns:p14="http://schemas.microsoft.com/office/powerpoint/2010/main" val="38360889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1060</Words>
  <Application>Microsoft Office PowerPoint</Application>
  <PresentationFormat>On-screen Show (4:3)</PresentationFormat>
  <Paragraphs>86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Forte</vt:lpstr>
      <vt:lpstr>Wingdings</vt:lpstr>
      <vt:lpstr>Office Theme</vt:lpstr>
      <vt:lpstr>PowerPoint Presentation</vt:lpstr>
      <vt:lpstr>Power to Persevere</vt:lpstr>
      <vt:lpstr>The Christian and His Challenge</vt:lpstr>
      <vt:lpstr>The Divine Power to Persevere</vt:lpstr>
      <vt:lpstr>The Attaining of the Power</vt:lpstr>
      <vt:lpstr>Power to Persevere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to Persevere</dc:title>
  <dc:creator>Jeremiah Cox</dc:creator>
  <cp:lastModifiedBy>Jeremiah Cox</cp:lastModifiedBy>
  <cp:revision>4</cp:revision>
  <dcterms:created xsi:type="dcterms:W3CDTF">2016-01-10T22:35:55Z</dcterms:created>
  <dcterms:modified xsi:type="dcterms:W3CDTF">2016-01-10T22:52:51Z</dcterms:modified>
</cp:coreProperties>
</file>