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8381-2B9F-489C-850B-885D6B1686C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20F2-2ADE-4590-AF2A-A4CF088C8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Preaching Fables </a:t>
            </a:r>
            <a:r>
              <a:rPr lang="en-US" i="1" dirty="0"/>
              <a:t>(Dangers Facing the Church)</a:t>
            </a:r>
            <a:endParaRPr lang="en-US" sz="1050" dirty="0"/>
          </a:p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Just like today, the first century church was confronted with various dangers.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These threats against the church in the first century are often easily related to those of which we face today, and must be dealt with accordingly.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must </a:t>
            </a:r>
            <a:r>
              <a:rPr lang="en-US" b="1" i="1" dirty="0"/>
              <a:t>“contend earnestly for the faith which was once for all delivered to the saints” (Jude 3</a:t>
            </a:r>
            <a:r>
              <a:rPr lang="en-US" dirty="0"/>
              <a:t>) knowing that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“Jesus Christ is the same yesterday, today, and forever” (Hebrews 13:8)</a:t>
            </a:r>
            <a:r>
              <a:rPr lang="en-US" dirty="0"/>
              <a:t> therefore the applications remain relevant.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Culture changes, and people with it, but Christ doctrine endures, being unchangeable.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devil is very good at what he does. His tactics range, but he is perhaps most notorious for deception.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“Now the serpent was more cunning than any” (Genesis 3:1)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“that serpent of old, called the Devil and Satan, who deceives the whole world” (Revelation 12:9)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One difficulty dealt with in the first century was the teaching, and dwelling upon, fables.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Fables found 5 times in NT (cf. 1 Timothy 1:4; 4:7; 2 Timothy 4:4; Titus 1:14; 2 Peter 1:16).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consideration of this topic is extremely beneficial, and is quit telling.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would be prudent for us to make application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20F2-2ADE-4590-AF2A-A4CF088C8D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are fables?</a:t>
            </a:r>
          </a:p>
          <a:p>
            <a:pPr lvl="0"/>
            <a:r>
              <a:rPr lang="en-US" sz="1600" b="1" dirty="0"/>
              <a:t>Definition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g3454. </a:t>
            </a:r>
            <a:r>
              <a:rPr lang="en-US" dirty="0" err="1"/>
              <a:t>μῦθος</a:t>
            </a:r>
            <a:r>
              <a:rPr lang="en-US" dirty="0"/>
              <a:t> </a:t>
            </a:r>
            <a:r>
              <a:rPr lang="en-US" i="1" dirty="0"/>
              <a:t>mythos</a:t>
            </a:r>
            <a:r>
              <a:rPr lang="en-US" dirty="0"/>
              <a:t>; perhaps from the same as 3453 (through the idea of tuition); a tale, i.e. fiction (“myth”): — fable. (Strong)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story, narrative, fable, fiction; The word is used of gnostic errors and of Jewish and profane fables and genealogies…[and] of fiction. (Vine)</a:t>
            </a:r>
          </a:p>
          <a:p>
            <a:pPr lvl="0"/>
            <a:r>
              <a:rPr lang="en-US" sz="1600" b="1" dirty="0"/>
              <a:t>In scripture (NT = 5 times).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aim in telling fables or discussing fables was educational. People sought to teach, and be taught, with these narratives. </a:t>
            </a:r>
            <a:r>
              <a:rPr lang="en-US" b="1" dirty="0"/>
              <a:t>(Spiritual intentions)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often involved genealogies. They would insert fictitious names into the genealogies and fabricated captivating stories.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tales were intended for good, involving a higher teaching or moral.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It was not necessarily the case that these stories promoted immoral practices which contradicted the moral doctrine of Christ.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However, these stories were mere fabrications. Human inventions. False stories.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20F2-2ADE-4590-AF2A-A4CF088C8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1" dirty="0"/>
              <a:t>Connection with the Gospel (not a good connection).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truth took a back seat to these fables often times (</a:t>
            </a:r>
            <a:r>
              <a:rPr lang="en-US" b="1" dirty="0"/>
              <a:t>cf. 2 Timothy 4:4</a:t>
            </a:r>
            <a:r>
              <a:rPr lang="en-US" dirty="0"/>
              <a:t>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Men turned from the truth to fables (</a:t>
            </a:r>
            <a:r>
              <a:rPr lang="en-US" b="1" dirty="0"/>
              <a:t>cf. Titus 1:14</a:t>
            </a:r>
            <a:r>
              <a:rPr lang="en-US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were mistaken to cause godly edification (</a:t>
            </a:r>
            <a:r>
              <a:rPr lang="en-US" b="1" dirty="0"/>
              <a:t>cf. 1 Timothy 1:4).</a:t>
            </a:r>
            <a:endParaRPr lang="en-US" dirty="0"/>
          </a:p>
          <a:p>
            <a:pPr lvl="0"/>
            <a:r>
              <a:rPr lang="en-US" sz="1600" b="1" dirty="0"/>
              <a:t>Difference from false doctrine (still no better than false doctrine).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Timothy was to wage war (</a:t>
            </a:r>
            <a:r>
              <a:rPr lang="en-US" b="1" dirty="0"/>
              <a:t>cf. 1 Timothy 1:18-20</a:t>
            </a:r>
            <a:r>
              <a:rPr lang="en-US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included instructing brethren about false doctrine (</a:t>
            </a:r>
            <a:r>
              <a:rPr lang="en-US" b="1" dirty="0"/>
              <a:t>cf. 1 Timothy 4:1-6</a:t>
            </a:r>
            <a:r>
              <a:rPr lang="en-US" dirty="0"/>
              <a:t>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 doing so, Timothy would be contending for the faith (</a:t>
            </a:r>
            <a:r>
              <a:rPr lang="en-US" b="1" dirty="0"/>
              <a:t>cf. Jude 3</a:t>
            </a:r>
            <a:r>
              <a:rPr lang="en-US" dirty="0"/>
              <a:t>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This logically included a testing and refutation of a doctrine which was a perversion of the gospel (</a:t>
            </a:r>
            <a:r>
              <a:rPr lang="en-US" b="1" dirty="0"/>
              <a:t>cf. 1 John 4:1-3; Matthew 7:15-20</a:t>
            </a:r>
            <a:r>
              <a:rPr lang="en-US" dirty="0"/>
              <a:t> – </a:t>
            </a:r>
            <a:r>
              <a:rPr lang="en-US" u="sng" dirty="0"/>
              <a:t>notice a comparison to a standard. False doctrine is a perversion/contradiction of the one standard, thus investigation of such is necessary to determine the truth.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With fables, Timothy was simply told to reject them or not give heed to them – </a:t>
            </a:r>
            <a:r>
              <a:rPr lang="en-US" b="1" dirty="0"/>
              <a:t>1 Timothy 1:4; 4:7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False doctrine takes a truth, and twists it to contradiction. </a:t>
            </a:r>
            <a:r>
              <a:rPr lang="en-US" b="1" dirty="0"/>
              <a:t>(Thus, truth is used to refute it.)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 fable can teach a high moral principle which can certainly be true, but the fable itself is a fabrication. </a:t>
            </a:r>
            <a:r>
              <a:rPr lang="en-US" b="1" dirty="0"/>
              <a:t>(Thus, the instruction to simply reject it.)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Timothy is told to avoid these babblings (</a:t>
            </a:r>
            <a:r>
              <a:rPr lang="en-US" b="1" dirty="0"/>
              <a:t>cf. 2 Timothy 2:16</a:t>
            </a:r>
            <a:r>
              <a:rPr lang="en-US" dirty="0"/>
              <a:t>).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Shun – to stand all around; to be a bystander.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Timothy and Titus were instructed to confront false doctrine, using the truth to combat it, and avoid fables altogether.</a:t>
            </a:r>
            <a:r>
              <a:rPr lang="en-US" dirty="0"/>
              <a:t> (</a:t>
            </a:r>
            <a:r>
              <a:rPr lang="en-US" u="sng" dirty="0"/>
              <a:t>Obviously there is a need to emphasize why fables are dangerous, and warn against them, but there is no detailed refutation of a specific fable</a:t>
            </a:r>
            <a:r>
              <a:rPr lang="en-US" dirty="0"/>
              <a:t>.)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It would be foolish and unprofitable to argue against a made up story.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Cunningly devised – to cleverly invent; have the appearance of wisdom and sophistication (</a:t>
            </a:r>
            <a:r>
              <a:rPr lang="en-US" b="1" dirty="0"/>
              <a:t>cf. 2 Peter 1:16</a:t>
            </a:r>
            <a:r>
              <a:rPr lang="en-US" dirty="0"/>
              <a:t>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Fables can be so deceiving because they may bear some moral truths and values.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Someone may tell a fable and make no false moral claim. Yet, there is no substance to the teaching, for it is derived from a false narrative! 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The Gnostics Peter addressed used fables. Their doctrine promised substance, but lacked any for it wasn’t from God.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Wells without water (cf. 2 Peter 2:17).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20F2-2ADE-4590-AF2A-A4CF088C8D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270250"/>
          </a:xfrm>
        </p:spPr>
        <p:txBody>
          <a:bodyPr/>
          <a:lstStyle/>
          <a:p>
            <a:pPr lvl="0"/>
            <a:r>
              <a:rPr lang="en-US" dirty="0"/>
              <a:t>An Unprofitable Substitute</a:t>
            </a:r>
          </a:p>
          <a:p>
            <a:pPr lvl="0"/>
            <a:r>
              <a:rPr lang="en-US" sz="1600" b="1" dirty="0"/>
              <a:t>Where is godliness conceived?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 were seeking godliness in fables – </a:t>
            </a:r>
            <a:r>
              <a:rPr lang="en-US" b="1" dirty="0"/>
              <a:t>1 Timothy 1:3-4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There may be moral principles found in fables.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Yet, there is no profit to the one heeding the fable. No godliness is found in them. Why?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Godliness – Godward piety. (Denotes that piety which, characterized by a Godward attitude, does that which is well-pleasing to Him.)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1 Timothy 3:16</a:t>
            </a:r>
            <a:r>
              <a:rPr lang="en-US" dirty="0"/>
              <a:t> – The truth is given the title, “The Mystery of </a:t>
            </a:r>
            <a:r>
              <a:rPr lang="en-US" u="sng" dirty="0"/>
              <a:t>Godliness.</a:t>
            </a:r>
            <a:r>
              <a:rPr lang="en-US" dirty="0"/>
              <a:t>”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The effect the truth is intended to have is given as the title. (Metonymy) 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u="sng" dirty="0"/>
              <a:t>I.e. revealed truth of living like God wants us to.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Godliness is only found in God’s message!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When one leads a moral life in response to a fable there is no profit! For, it is not in response to God’s word.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Same can be said of the fruit of the Spirit (</a:t>
            </a:r>
            <a:r>
              <a:rPr lang="en-US" b="1" dirty="0"/>
              <a:t>cf. Galatians 5:22-23</a:t>
            </a:r>
            <a:r>
              <a:rPr lang="en-US" dirty="0"/>
              <a:t>). (</a:t>
            </a:r>
            <a:r>
              <a:rPr lang="en-US" b="1" dirty="0"/>
              <a:t>It isn’t fruit OF THE SPIRIT if it isn’t in response to the Spirit’s instruction.)</a:t>
            </a:r>
            <a:endParaRPr lang="en-US" dirty="0"/>
          </a:p>
          <a:p>
            <a:pPr lvl="0"/>
            <a:r>
              <a:rPr lang="en-US" sz="1600" b="1" dirty="0"/>
              <a:t>Where is the power of God to salvation?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Romans 1:16</a:t>
            </a:r>
            <a:r>
              <a:rPr lang="en-US" dirty="0"/>
              <a:t> – The means chosen by God by which salvation is accomplished is belief according to the gospel message!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1 Corinthians 1:18, 22-25</a:t>
            </a:r>
            <a:r>
              <a:rPr lang="en-US" dirty="0"/>
              <a:t> – The only message with the power to save is the seemingly foolish message of the cross.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2:1-5</a:t>
            </a:r>
            <a:r>
              <a:rPr lang="en-US" dirty="0"/>
              <a:t> – Faith in the wisdom of man (in any form, fables included) cannot save!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Where do we find God’s wisdom?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Not in any of man’s fabricated narratives. No matter what they advocate.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Only by revelation from God – 2:11-12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i="1" dirty="0"/>
              <a:t>“by revelation [God] made known to [Paul] the mystery”</a:t>
            </a:r>
            <a:r>
              <a:rPr lang="en-US" b="1" dirty="0"/>
              <a:t> (Ephesians 3:3)</a:t>
            </a:r>
            <a:r>
              <a:rPr lang="en-US" dirty="0"/>
              <a:t>.</a:t>
            </a:r>
          </a:p>
          <a:p>
            <a:pPr lvl="0"/>
            <a:r>
              <a:rPr lang="en-US" sz="1600" b="1" i="1" dirty="0"/>
              <a:t>“Turned aside to fables”</a:t>
            </a:r>
            <a:r>
              <a:rPr lang="en-US" sz="1600" b="1" dirty="0"/>
              <a:t> (cf. 2 Timothy 4:3-4)</a:t>
            </a:r>
            <a:r>
              <a:rPr lang="en-US" sz="1600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is a doctrine which is sound.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Sound meaning healthy. It is doctrine which promotes spiritual health.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Many will turn away from that, to a doctrine which has no spiritual nutritional value.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what is happening today even in the Lord’s church.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Instead of using copious scripture in sermons, while making application, and illustrations, stories are told.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u="sng" dirty="0"/>
              <a:t>Gospel preaching is by definition founded in the scriptures.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However, many want to simply tell stories, and use a single verse from the Bible as the illustration.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The story becomes the teacher.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Scripture becomes the filler.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God’s word DEMANDS an inward change – </a:t>
            </a:r>
            <a:r>
              <a:rPr lang="en-US" b="1" dirty="0"/>
              <a:t>2 Timothy 3:16-17; Romans 12:2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People cannot stomach such demands, and do not wish to hear, or think about, the consequences of negligence.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They then revert to stories they know not to be true, but nonetheless provide them comfort, although false.</a:t>
            </a:r>
            <a:endParaRPr lang="en-US" dirty="0"/>
          </a:p>
          <a:p>
            <a:pPr lvl="0"/>
            <a:r>
              <a:rPr lang="en-US" sz="1600" b="1" u="sng" dirty="0"/>
              <a:t>You cannot turn to God and please Him without obeying a message from Him. Telling a story, whether a personal true story, or a fabricated narrative, cannot provide an individual eternal life.</a:t>
            </a:r>
            <a:endParaRPr lang="en-US" sz="1600" dirty="0"/>
          </a:p>
          <a:p>
            <a:pPr lvl="0"/>
            <a:r>
              <a:rPr lang="en-US" sz="1600" dirty="0"/>
              <a:t>Peter suggests the knowledge of Christ provides this power (</a:t>
            </a:r>
            <a:r>
              <a:rPr lang="en-US" sz="1600" b="1" dirty="0"/>
              <a:t>cf. 2 Peter 1:2-4</a:t>
            </a:r>
            <a:r>
              <a:rPr lang="en-US" sz="16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20F2-2ADE-4590-AF2A-A4CF088C8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Fable telling, listening, and requesting was prevalent in the first century.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problem had to be dealt with, and participation in such was to be avoided.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cannot be so naïve to think the type of storytelling in our day is any less foolish and destructive.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If we want to get to heaven we must preach, listen to, and obey the message that was devised there.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20F2-2ADE-4590-AF2A-A4CF088C8D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0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1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2DA0-B740-4D42-80AF-AD1B7ED47D83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E44F-EB04-4BDE-B3B9-79DCB8F1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0637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Preaching Fables</a:t>
            </a:r>
            <a:endParaRPr lang="en-US" sz="96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41" y="2675163"/>
            <a:ext cx="3927118" cy="3064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6541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90093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What Are Fables?</a:t>
            </a:r>
            <a:endParaRPr lang="en-US" sz="6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35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05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bg1"/>
                </a:solidFill>
              </a:rPr>
              <a:t>mythos</a:t>
            </a:r>
            <a:r>
              <a:rPr lang="en-US" dirty="0">
                <a:solidFill>
                  <a:schemeClr val="bg1"/>
                </a:solidFill>
              </a:rPr>
              <a:t>; perhaps from the same as 3453 (through the idea of tuition); a tale, i.e. fiction (“myth”): — fable. (Strong)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story, narrative, fable, fiction; The word is used of gnostic errors and of Jewish and profane fables and genealogies…[and] of fiction. (Vine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bg1"/>
                </a:solidFill>
              </a:rPr>
              <a:t>Intended for good, involving a higher teaching or moral.</a:t>
            </a: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369613"/>
            <a:ext cx="1693102" cy="1321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2501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90093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What Are Fables?</a:t>
            </a:r>
            <a:endParaRPr lang="en-US" sz="6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35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Connection With The Gospel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2 Timothy 4:4; Titus 1:14; 1 Timothy 1:4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Difference From False Doctrine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Timothy 1:18-20; 4:1-6; 1 John 4:1-3; Matthew 7:15-20; 1 Timothy 1:4; 4:7;               2 Timothy 2:16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Cunningly Devised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2 Peter 1:16; 2:17</a:t>
            </a:r>
            <a:endParaRPr lang="en-US" sz="3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369613"/>
            <a:ext cx="1693102" cy="1321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316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9009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An Unprofitable Substitute</a:t>
            </a:r>
            <a:endParaRPr lang="en-US" sz="6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35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Where is godliness conceived?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Timothy 1:3-4; 3:16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Where is the power of God to Salvation?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Romans 1:16; 1 Corinthians 1:18, 22-25;         2:1-5, 11-12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bg1"/>
                </a:solidFill>
              </a:rPr>
              <a:t>Turned Aside To Fables </a:t>
            </a:r>
            <a:r>
              <a:rPr lang="en-US" sz="3600" b="1" dirty="0" smtClean="0">
                <a:solidFill>
                  <a:schemeClr val="bg1"/>
                </a:solidFill>
              </a:rPr>
              <a:t>(2 Timothy 4:4).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369613"/>
            <a:ext cx="1693102" cy="1321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76177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0637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Preaching Fables</a:t>
            </a:r>
            <a:endParaRPr lang="en-US" sz="96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41" y="2675163"/>
            <a:ext cx="3927118" cy="3064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148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1645</Words>
  <Application>Microsoft Office PowerPoint</Application>
  <PresentationFormat>On-screen Show (4:3)</PresentationFormat>
  <Paragraphs>114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Edwardian Script ITC</vt:lpstr>
      <vt:lpstr>Wingdings</vt:lpstr>
      <vt:lpstr>Office Theme</vt:lpstr>
      <vt:lpstr>PowerPoint Presentation</vt:lpstr>
      <vt:lpstr>Preaching Fables</vt:lpstr>
      <vt:lpstr>What Are Fables?</vt:lpstr>
      <vt:lpstr>What Are Fables?</vt:lpstr>
      <vt:lpstr>An Unprofitable Substitute</vt:lpstr>
      <vt:lpstr>Preaching Fables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Fables</dc:title>
  <dc:creator>Jeremiah Cox</dc:creator>
  <cp:lastModifiedBy>Jeremiah Cox</cp:lastModifiedBy>
  <cp:revision>8</cp:revision>
  <dcterms:created xsi:type="dcterms:W3CDTF">2016-02-07T06:02:03Z</dcterms:created>
  <dcterms:modified xsi:type="dcterms:W3CDTF">2016-02-07T06:24:07Z</dcterms:modified>
</cp:coreProperties>
</file>