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6" r:id="rId3"/>
    <p:sldId id="257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5DB39-2620-4C84-B9A0-CE1BB7AE184C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3264-5F4D-48E6-96F7-F89B1560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Luke 23:26-39</a:t>
            </a:r>
            <a:endParaRPr lang="en-US" sz="1050" dirty="0"/>
          </a:p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As Jesus hung on the cross He displayed transcendent character.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Despite His suffering and maltreatment, He uttered not imprecatory words, but words of blessing.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His actions and words leading up to and including the time on the cross animate and emphasize further His doctrine He taught in His three year ministry.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first utterance on the cross sets a foundation for the following words, and usher in the climax of His purpose in coming in the flesh.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 also serves as our prime example, as we are to be His followers.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spirit displayed in His anguish on the cross is lofty to attain, but can and must be through the power He so richly offers us.</a:t>
            </a:r>
          </a:p>
          <a:p>
            <a:pPr lvl="0"/>
            <a:r>
              <a:rPr lang="en-US" sz="1800" b="1" dirty="0"/>
              <a:t>Attacked at every angle.</a:t>
            </a:r>
          </a:p>
          <a:p>
            <a:pPr lvl="0"/>
            <a:r>
              <a:rPr lang="en-US" sz="1600" b="1" dirty="0"/>
              <a:t>Physically beaten to failure.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Up to this point Jesus has gone through much: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tense atmosphere of the supper with His disciples – when He instituted the Lord’s Supper which signified the horror He was yet to go through.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betrayal of a follower, friend, a loved one – Judas Iscariot. (</a:t>
            </a:r>
            <a:r>
              <a:rPr lang="en-US" b="1" dirty="0"/>
              <a:t>Jesus was valued less by Judas than thirty silver pieces</a:t>
            </a:r>
            <a:r>
              <a:rPr lang="en-US" dirty="0"/>
              <a:t>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The anticipation and agony in Gethsemane, and His disciples’ negligence.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stress of a corrupt and hypocritical trial full of conspiracy.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denial of Peter.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The flogging which tore deep into His tissue, and the thorny crown placed upon His head.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Such stressful anticipation topped with incredibly painful torture tested His body’s limit, and now He had to carry the cross – </a:t>
            </a:r>
            <a:r>
              <a:rPr lang="en-US" b="1" dirty="0"/>
              <a:t>Luke 23:26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Under the weight of the cross, and the exhaustion of prior events, Jesus’ body could not bear it.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Using their delegated power, the Roman soldiers compelled Simon to take it the rest of the way.</a:t>
            </a:r>
          </a:p>
          <a:p>
            <a:pPr lvl="0"/>
            <a:r>
              <a:rPr lang="en-US" sz="1600" b="1" dirty="0"/>
              <a:t>Kicked while down.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if the torture hadn’t been enough, they continued searching for ways to make Him miserable.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Adding upon what happened thus far, they mocked a dying Man: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(v. 35, 36, 39)</a:t>
            </a:r>
            <a:r>
              <a:rPr lang="en-US" dirty="0"/>
              <a:t> – The people, rulers, and even soldiers taunted Jesus, and mocked Him.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Individuals renowned for their spiritual interest, achievements, academia, and leadership did not simply stoop down to the level of the crowd, but became a part of their unwarranted and ungodly character toward an innocent Man.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Jesus’ body had been exhausted, and nothing was left to do except watch Him hang till His death. Yet, having seemingly broken His body, they sought to break His mind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1" dirty="0"/>
              <a:t>“Father, Forgive Them” </a:t>
            </a:r>
            <a:r>
              <a:rPr lang="en-US" b="1" i="1" dirty="0"/>
              <a:t>(Luke 23:34</a:t>
            </a:r>
            <a:r>
              <a:rPr lang="en-US" i="1" dirty="0"/>
              <a:t>)</a:t>
            </a:r>
            <a:endParaRPr lang="en-US" dirty="0"/>
          </a:p>
          <a:p>
            <a:pPr lvl="0"/>
            <a:r>
              <a:rPr lang="en-US" sz="1600" b="1" dirty="0" smtClean="0"/>
              <a:t>Full of Compassion, not Self-Pity.</a:t>
            </a:r>
          </a:p>
          <a:p>
            <a:pPr lvl="1"/>
            <a:r>
              <a:rPr lang="en-US" sz="1600" b="1" dirty="0" smtClean="0"/>
              <a:t>Jesus prayed for those crucifying Him, directly and in the mob.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His </a:t>
            </a:r>
            <a:r>
              <a:rPr lang="en-US" dirty="0"/>
              <a:t>adversity did not lead Him to pray for self, or self-pitying, but pity for those who inflicted His adversity.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i="1" dirty="0"/>
              <a:t>Isaiah 53:12 – “He bore the sin of many, and made intercession for the transgressors.”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Philippians 2:4</a:t>
            </a:r>
            <a:r>
              <a:rPr lang="en-US" dirty="0"/>
              <a:t> – He saw our need greater than His own.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1 Timothy 2:1-6 </a:t>
            </a:r>
            <a:r>
              <a:rPr lang="en-US" dirty="0"/>
              <a:t>– Jesus kept in mind why He was suffering, and shared the same desire with His Father – Salvation of man.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Jesus was </a:t>
            </a:r>
            <a:r>
              <a:rPr lang="en-US" u="sng" dirty="0"/>
              <a:t>pleading with the Father for the salvation</a:t>
            </a:r>
            <a:r>
              <a:rPr lang="en-US" dirty="0"/>
              <a:t> of those in the process of killing Him.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He used His close and intimate relationship with God the Father, not for His benefit, but ours</a:t>
            </a:r>
            <a:r>
              <a:rPr lang="en-US" dirty="0"/>
              <a:t>. (They cursed, He blessed.)</a:t>
            </a:r>
          </a:p>
          <a:p>
            <a:pPr lvl="1"/>
            <a:r>
              <a:rPr lang="en-US" sz="1600" b="1" dirty="0"/>
              <a:t>He showed compassion by pointing out their ignorance.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Jesus did not excuse their ignorance. They had plenty of evidence – </a:t>
            </a:r>
            <a:r>
              <a:rPr lang="en-US" b="1" dirty="0"/>
              <a:t>cf. John 20:30-31</a:t>
            </a:r>
            <a:r>
              <a:rPr lang="en-US" dirty="0"/>
              <a:t> (We read, they saw.)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Yet, He had compassion on them in their ignorance. Ignorant of: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1 Corinthians 2:8</a:t>
            </a:r>
            <a:r>
              <a:rPr lang="en-US" dirty="0"/>
              <a:t> – Crucifying the Lord of Glory.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Acts 13:27</a:t>
            </a:r>
            <a:r>
              <a:rPr lang="en-US" dirty="0"/>
              <a:t> – Fulfilling the prophecies.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Acts 3:15-17</a:t>
            </a:r>
            <a:r>
              <a:rPr lang="en-US" dirty="0"/>
              <a:t> – Killed the Prince of Life.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The irony is found in that they killed the One that the OT pointed to, and who they waited for, and needed the most.</a:t>
            </a:r>
            <a:endParaRPr lang="en-US" dirty="0"/>
          </a:p>
          <a:p>
            <a:pPr lvl="0"/>
            <a:r>
              <a:rPr lang="en-US" sz="1600" b="1" dirty="0"/>
              <a:t>Conditional Forgiveness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Ignorance does not nullify guilt.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Jesus’ cry to the Father on their behalf was not an effort to dismiss their offense.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It did not make what was happening okay. Nor, did it dissolve the offense at that very moment.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The very act of Jesus intercession emphasizes their guilt! Forgive them of what? – Their sin!</a:t>
            </a:r>
            <a:endParaRPr lang="en-US" dirty="0"/>
          </a:p>
          <a:p>
            <a:pPr lvl="1"/>
            <a:r>
              <a:rPr lang="en-US" sz="1600" b="1" dirty="0"/>
              <a:t>The Forgiveness was not unconditional.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Some will suggest that Jesus’ request was fulfilled the moment He uttered the words. That God simply shrugged off the crime.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This contradicts justice. God could not do such a thing.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This contradicts the rest of scripture. This is not how God forgives.</a:t>
            </a:r>
          </a:p>
          <a:p>
            <a:pPr lvl="2"/>
            <a:r>
              <a:rPr lang="en-US" sz="1600" b="1" dirty="0"/>
              <a:t>Jesus’ death was a condition in itself.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1 John 2:1-2</a:t>
            </a:r>
            <a:r>
              <a:rPr lang="en-US" dirty="0"/>
              <a:t> – How is He our Advocate and Intercessor? He died for us!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Propitiation – Appeasement of God’s wrath.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Romans 3:25-26</a:t>
            </a:r>
            <a:r>
              <a:rPr lang="en-US" dirty="0"/>
              <a:t> – God is both just, and the Justifier!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He accomplished what was necessary to maintain justice – paid the price.</a:t>
            </a:r>
            <a:endParaRPr lang="en-US" dirty="0"/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By paying the price, He made provision for justification by faith. </a:t>
            </a:r>
            <a:r>
              <a:rPr lang="en-US" u="sng" dirty="0"/>
              <a:t>(These had to happen for salvation – conditions!)</a:t>
            </a:r>
            <a:endParaRPr lang="en-US" dirty="0"/>
          </a:p>
          <a:p>
            <a:pPr lvl="2"/>
            <a:r>
              <a:rPr lang="en-US" sz="1600" b="1" dirty="0"/>
              <a:t>Repentance is a condition.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Jesus’ petition looked to the future of the final proof, and conviction it would bring.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Romans 1:4</a:t>
            </a:r>
            <a:r>
              <a:rPr lang="en-US" dirty="0"/>
              <a:t> – Declared to be Son of God by resurrection.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Acts 2:36-37</a:t>
            </a:r>
            <a:r>
              <a:rPr lang="en-US" dirty="0"/>
              <a:t> – Proclaimed by apostles on Pentecost.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It affected them. It lead to sorrow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b="1" dirty="0"/>
              <a:t>2 Corinthians 7:9-10</a:t>
            </a:r>
            <a:r>
              <a:rPr lang="en-US" dirty="0"/>
              <a:t> – </a:t>
            </a:r>
            <a:r>
              <a:rPr lang="en-US" u="sng" dirty="0"/>
              <a:t>Such sorrow would not occur in their ignorance. Thus, Jesus looked forward</a:t>
            </a:r>
            <a:r>
              <a:rPr lang="en-US" dirty="0"/>
              <a:t> to their knowledge of such, and regret.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Forgiveness requires sorrow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The compassion Jesus showed was not necessarily soft and comforting, but full of warning and conviction. </a:t>
            </a:r>
            <a:r>
              <a:rPr lang="en-US" u="sng" dirty="0"/>
              <a:t>(What was most needful was not most pleasant.)</a:t>
            </a:r>
            <a:endParaRPr lang="en-US" dirty="0"/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Luke 23:27-31</a:t>
            </a:r>
            <a:r>
              <a:rPr lang="en-US" dirty="0"/>
              <a:t> – Daughters of Jerusalem warned about Jerusalem’s destruction in A.D. 70 – 40 </a:t>
            </a:r>
            <a:r>
              <a:rPr lang="en-US" dirty="0" err="1"/>
              <a:t>yrs</a:t>
            </a:r>
            <a:r>
              <a:rPr lang="en-US" dirty="0"/>
              <a:t> later.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Israel’s rebellion received just reward from God.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Jesus warned of this coming day in His ministry. He didn’t want their suffering, so they would have to repent, and watch for the signs to avoid such.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Acts 2:23</a:t>
            </a:r>
            <a:r>
              <a:rPr lang="en-US" dirty="0"/>
              <a:t> – The gospel is meant to “step on toes.”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The result of submitting to such conviction/reproof is blessing. </a:t>
            </a:r>
            <a:r>
              <a:rPr lang="en-US" b="1" dirty="0"/>
              <a:t>(EXAMPLE: Simon carried Jesus’ cross.)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Likely at random, the soldiers compelled Simon to carry out the degrading task of carrying the cross for Jesus.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Crucifixion was a shameful death, and at this time, association with Jesus was shameful as well.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Simon was part of the crowed, but reluctantly had to take Jesus’ cross.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Mark 15:21</a:t>
            </a:r>
            <a:r>
              <a:rPr lang="en-US" dirty="0"/>
              <a:t> – Mark identifies him as the father of Alexander and Rufus.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Mark seems to have been written to Christians in Rome. Labels Simon as if they knew his sons.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Paul mentions Rufus and his mother in his letter to Rome (</a:t>
            </a:r>
            <a:r>
              <a:rPr lang="en-US" b="1" dirty="0"/>
              <a:t>cf. Romans 16:13</a:t>
            </a:r>
            <a:r>
              <a:rPr lang="en-US" dirty="0"/>
              <a:t>).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It is possible that these are Simon’s wife and son, who seem to be Christians.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If so, it is possible Simon was converted.</a:t>
            </a:r>
          </a:p>
          <a:p>
            <a:pPr marL="2914650" lvl="6" indent="-171450">
              <a:buFont typeface="Arial" panose="020B0604020202020204" pitchFamily="34" charset="0"/>
              <a:buChar char="•"/>
            </a:pPr>
            <a:r>
              <a:rPr lang="en-US" b="1" dirty="0"/>
              <a:t>The shame he felt carrying Christ’s cross was likely outweighed by the shame after knowing the truth.</a:t>
            </a:r>
            <a:endParaRPr lang="en-US" dirty="0"/>
          </a:p>
          <a:p>
            <a:pPr marL="2914650" lvl="6" indent="-171450">
              <a:buFont typeface="Arial" panose="020B0604020202020204" pitchFamily="34" charset="0"/>
              <a:buChar char="•"/>
            </a:pPr>
            <a:r>
              <a:rPr lang="en-US" b="1" dirty="0"/>
              <a:t>However, that seemingly demeaning task turned out to be a blessing to him and his family.</a:t>
            </a:r>
            <a:endParaRPr lang="en-US" dirty="0"/>
          </a:p>
          <a:p>
            <a:pPr lvl="0"/>
            <a:r>
              <a:rPr lang="en-US" b="1" dirty="0"/>
              <a:t>Jesus’ character of compassion, mercy, and forgiveness is commendable, and serves as an example to be followed</a:t>
            </a:r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0"/>
            <a:r>
              <a:rPr lang="en-US" sz="1600" b="1" i="1" dirty="0"/>
              <a:t>“Blessed are the merciful, for they shall obtain mercy”</a:t>
            </a:r>
            <a:r>
              <a:rPr lang="en-US" sz="1600" b="1" dirty="0"/>
              <a:t> (Matthew 5:7).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Forgiveness is perhaps one of the most difficult things a Christian is expected to participate in. Even the apostles struggled – </a:t>
            </a:r>
            <a:r>
              <a:rPr lang="en-US" b="1" dirty="0"/>
              <a:t>Luke 17:3-5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its necessity should be one of the easiest things for us to understand.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cannot expect to be forgiven if we ourselves aren’t willing to forgive – </a:t>
            </a:r>
            <a:r>
              <a:rPr lang="en-US" b="1" dirty="0"/>
              <a:t>Matthew 6:14-15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offense toward Jesus was far worse than any we will experience from another, and Jesus didn’t hesitate to show mercy.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When injured, we must have the presence of mind to consider the value of the soul who sinned against us, and forgive, as did Jesus.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2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account of Jesus hanging upon the cross is a dissertation of selflessness, compassion, mercy, and love.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is emphasized in His intercession for His murderers while He was being murdered.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Our God is tender and loving. He offers forgiveness, and has made provision for salvation.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must come to Him to attain it! – He is </a:t>
            </a:r>
            <a:r>
              <a:rPr lang="en-US" b="1" i="1" dirty="0"/>
              <a:t>“not willing that any should perish but that all should come to repentance.” (2 Peter 3:9)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0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EE93-86BC-4CD9-AED6-9A9A76ABACB9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6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87665"/>
            <a:ext cx="84582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Spoken From The Cross</a:t>
            </a:r>
            <a:endParaRPr lang="en-US" sz="88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“Father, forgive them, for they do not know what they do.”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Father, Forgive Them</a:t>
            </a:r>
            <a:endParaRPr lang="en-US" sz="66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Full of Compassion, Not Self-Pity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Philippians 2:4; 1 Timothy 2:1-6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Conditional Forgiveness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John 2:1-2; Romans 3:25-26; Acts 2:36-37; 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2 Corinthians 7:9-10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bg1"/>
                </a:solidFill>
              </a:rPr>
              <a:t>“Blessed are the merciful”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Matthew 5:7; Luke 17:3-5; Matthew 6:14-15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60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87665"/>
            <a:ext cx="84582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Spoken From The Cross</a:t>
            </a:r>
            <a:endParaRPr lang="en-US" sz="88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“Father, forgive them, for they do not know what they do.”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</TotalTime>
  <Words>1606</Words>
  <Application>Microsoft Office PowerPoint</Application>
  <PresentationFormat>On-screen Show (4:3)</PresentationFormat>
  <Paragraphs>108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French Script MT</vt:lpstr>
      <vt:lpstr>Wingdings</vt:lpstr>
      <vt:lpstr>Office Theme</vt:lpstr>
      <vt:lpstr>PowerPoint Presentation</vt:lpstr>
      <vt:lpstr>Spoken From The Cross</vt:lpstr>
      <vt:lpstr>Father, Forgive Them</vt:lpstr>
      <vt:lpstr>Spoken From The Cross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2016-01-31T22:46:19Z</dcterms:created>
  <dcterms:modified xsi:type="dcterms:W3CDTF">2016-02-09T20:06:10Z</dcterms:modified>
</cp:coreProperties>
</file>