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62" r:id="rId4"/>
    <p:sldId id="263" r:id="rId5"/>
    <p:sldId id="264" r:id="rId6"/>
    <p:sldId id="258" r:id="rId7"/>
    <p:sldId id="265" r:id="rId8"/>
    <p:sldId id="266" r:id="rId9"/>
    <p:sldId id="259" r:id="rId10"/>
    <p:sldId id="267" r:id="rId11"/>
    <p:sldId id="268" r:id="rId12"/>
    <p:sldId id="260" r:id="rId13"/>
    <p:sldId id="269" r:id="rId14"/>
    <p:sldId id="261"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3375" autoAdjust="0"/>
  </p:normalViewPr>
  <p:slideViewPr>
    <p:cSldViewPr snapToGrid="0">
      <p:cViewPr varScale="1">
        <p:scale>
          <a:sx n="43" d="100"/>
          <a:sy n="43" d="100"/>
        </p:scale>
        <p:origin x="2106" y="54"/>
      </p:cViewPr>
      <p:guideLst/>
    </p:cSldViewPr>
  </p:slideViewPr>
  <p:notesTextViewPr>
    <p:cViewPr>
      <p:scale>
        <a:sx n="1" d="1"/>
        <a:sy n="1" d="1"/>
      </p:scale>
      <p:origin x="0" y="0"/>
    </p:cViewPr>
  </p:notesTextViewPr>
  <p:notesViewPr>
    <p:cSldViewPr snapToGrid="0">
      <p:cViewPr varScale="1">
        <p:scale>
          <a:sx n="53" d="100"/>
          <a:sy n="53" d="100"/>
        </p:scale>
        <p:origin x="282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4121DA2-82E9-4E25-AE8D-14815EB8B23B}" type="datetimeFigureOut">
              <a:rPr lang="en-US" smtClean="0"/>
              <a:t>3/7/2016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D5023DB-33B3-4BD6-B3D7-F1F203EFB024}" type="slidenum">
              <a:rPr lang="en-US" smtClean="0"/>
              <a:t>‹#›</a:t>
            </a:fld>
            <a:endParaRPr lang="en-US"/>
          </a:p>
        </p:txBody>
      </p:sp>
    </p:spTree>
    <p:extLst>
      <p:ext uri="{BB962C8B-B14F-4D97-AF65-F5344CB8AC3E}">
        <p14:creationId xmlns:p14="http://schemas.microsoft.com/office/powerpoint/2010/main" val="1263355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Material adapted from a short article by Joe Price – </a:t>
            </a:r>
            <a:r>
              <a:rPr lang="en-US" i="1" dirty="0"/>
              <a:t>Back to Basics</a:t>
            </a:r>
            <a:r>
              <a:rPr lang="en-US" dirty="0"/>
              <a:t>, August 2008 </a:t>
            </a:r>
          </a:p>
          <a:p>
            <a:endParaRPr lang="en-US" dirty="0"/>
          </a:p>
        </p:txBody>
      </p:sp>
      <p:sp>
        <p:nvSpPr>
          <p:cNvPr id="4" name="Slide Number Placeholder 3"/>
          <p:cNvSpPr>
            <a:spLocks noGrp="1"/>
          </p:cNvSpPr>
          <p:nvPr>
            <p:ph type="sldNum" sz="quarter" idx="10"/>
          </p:nvPr>
        </p:nvSpPr>
        <p:spPr/>
        <p:txBody>
          <a:bodyPr/>
          <a:lstStyle/>
          <a:p>
            <a:fld id="{CD5023DB-33B3-4BD6-B3D7-F1F203EFB024}" type="slidenum">
              <a:rPr lang="en-US" smtClean="0"/>
              <a:t>1</a:t>
            </a:fld>
            <a:endParaRPr lang="en-US"/>
          </a:p>
        </p:txBody>
      </p:sp>
    </p:spTree>
    <p:extLst>
      <p:ext uri="{BB962C8B-B14F-4D97-AF65-F5344CB8AC3E}">
        <p14:creationId xmlns:p14="http://schemas.microsoft.com/office/powerpoint/2010/main" val="2847478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800" b="1" dirty="0"/>
              <a:t>There is only one church of Christ. </a:t>
            </a:r>
          </a:p>
          <a:p>
            <a:pPr defTabSz="931774">
              <a:defRPr/>
            </a:pPr>
            <a:endParaRPr lang="en-US" sz="1800" b="1" dirty="0"/>
          </a:p>
          <a:p>
            <a:pPr defTabSz="931774">
              <a:defRPr/>
            </a:pPr>
            <a:r>
              <a:rPr lang="en-US" sz="1800" dirty="0"/>
              <a:t>Considered universally, all the saved (all Christians) constitute one body, the church of Christ </a:t>
            </a:r>
          </a:p>
          <a:p>
            <a:pPr defTabSz="931774">
              <a:defRPr/>
            </a:pPr>
            <a:endParaRPr lang="en-US" sz="1800" dirty="0"/>
          </a:p>
          <a:p>
            <a:pPr defTabSz="931774">
              <a:defRPr/>
            </a:pPr>
            <a:r>
              <a:rPr lang="en-US" sz="1800" b="1" dirty="0"/>
              <a:t>(Ephesians 1:22-23), </a:t>
            </a:r>
            <a:r>
              <a:rPr lang="en-US" sz="1800" i="1" dirty="0"/>
              <a:t>“And He put all things under His feet, and gave Him to be head over all things to the church, 23 which is His body, the fullness of Him who fills all in all.”</a:t>
            </a:r>
          </a:p>
          <a:p>
            <a:pPr defTabSz="931774">
              <a:defRPr/>
            </a:pPr>
            <a:endParaRPr lang="en-US" sz="1800" dirty="0"/>
          </a:p>
          <a:p>
            <a:pPr defTabSz="931774">
              <a:defRPr/>
            </a:pPr>
            <a:r>
              <a:rPr lang="en-US" sz="1800" b="1" dirty="0"/>
              <a:t>(Ephesians 4:4), </a:t>
            </a:r>
            <a:r>
              <a:rPr lang="en-US" sz="1800" i="1" dirty="0"/>
              <a:t>“There is one body and one Spirit, just as you were called in one hope of your calling”</a:t>
            </a:r>
          </a:p>
        </p:txBody>
      </p:sp>
      <p:sp>
        <p:nvSpPr>
          <p:cNvPr id="4" name="Slide Number Placeholder 3"/>
          <p:cNvSpPr>
            <a:spLocks noGrp="1"/>
          </p:cNvSpPr>
          <p:nvPr>
            <p:ph type="sldNum" sz="quarter" idx="10"/>
          </p:nvPr>
        </p:nvSpPr>
        <p:spPr/>
        <p:txBody>
          <a:bodyPr/>
          <a:lstStyle/>
          <a:p>
            <a:fld id="{CD5023DB-33B3-4BD6-B3D7-F1F203EFB024}" type="slidenum">
              <a:rPr lang="en-US" smtClean="0"/>
              <a:t>10</a:t>
            </a:fld>
            <a:endParaRPr lang="en-US"/>
          </a:p>
        </p:txBody>
      </p:sp>
    </p:spTree>
    <p:extLst>
      <p:ext uri="{BB962C8B-B14F-4D97-AF65-F5344CB8AC3E}">
        <p14:creationId xmlns:p14="http://schemas.microsoft.com/office/powerpoint/2010/main" val="798007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166291"/>
          </a:xfrm>
        </p:spPr>
        <p:txBody>
          <a:bodyPr/>
          <a:lstStyle/>
          <a:p>
            <a:pPr defTabSz="931774">
              <a:defRPr/>
            </a:pPr>
            <a:r>
              <a:rPr lang="en-US" sz="1800" b="1" dirty="0"/>
              <a:t>There is only one church of Christ.</a:t>
            </a:r>
          </a:p>
          <a:p>
            <a:pPr defTabSz="931774">
              <a:defRPr/>
            </a:pPr>
            <a:endParaRPr lang="en-US" sz="1800" b="1" dirty="0"/>
          </a:p>
          <a:p>
            <a:pPr defTabSz="931774">
              <a:defRPr/>
            </a:pPr>
            <a:r>
              <a:rPr lang="en-US" sz="1800" dirty="0"/>
              <a:t>Considered locally, Christians gather in different places to form independent congregations. Thus, we read of the “churches of Christ”</a:t>
            </a:r>
          </a:p>
          <a:p>
            <a:pPr defTabSz="931774">
              <a:defRPr/>
            </a:pPr>
            <a:endParaRPr lang="en-US" sz="1800" dirty="0"/>
          </a:p>
          <a:p>
            <a:pPr defTabSz="931774">
              <a:defRPr/>
            </a:pPr>
            <a:r>
              <a:rPr lang="en-US" sz="1800" b="1" dirty="0"/>
              <a:t>(Romans 16:16), </a:t>
            </a:r>
            <a:r>
              <a:rPr lang="en-US" sz="1800" i="1" dirty="0"/>
              <a:t>“Greet one another with a holy kiss. The churches of Christ greet you.” </a:t>
            </a:r>
          </a:p>
          <a:p>
            <a:pPr defTabSz="931774">
              <a:defRPr/>
            </a:pPr>
            <a:endParaRPr lang="en-US" sz="1800" dirty="0"/>
          </a:p>
          <a:p>
            <a:pPr defTabSz="931774">
              <a:defRPr/>
            </a:pPr>
            <a:r>
              <a:rPr lang="en-US" sz="1800" b="1" dirty="0"/>
              <a:t>Each congregation has its own organization and is fully equipped to do its own work without the oversight or sponsorship of another church </a:t>
            </a:r>
            <a:r>
              <a:rPr lang="en-US" sz="1800" dirty="0"/>
              <a:t>(Acts 14:23; 1 Pet. 5:2-3; Eph. 4:11-16).</a:t>
            </a:r>
          </a:p>
          <a:p>
            <a:endParaRPr lang="en-US" dirty="0"/>
          </a:p>
        </p:txBody>
      </p:sp>
      <p:sp>
        <p:nvSpPr>
          <p:cNvPr id="4" name="Slide Number Placeholder 3"/>
          <p:cNvSpPr>
            <a:spLocks noGrp="1"/>
          </p:cNvSpPr>
          <p:nvPr>
            <p:ph type="sldNum" sz="quarter" idx="10"/>
          </p:nvPr>
        </p:nvSpPr>
        <p:spPr/>
        <p:txBody>
          <a:bodyPr/>
          <a:lstStyle/>
          <a:p>
            <a:fld id="{CD5023DB-33B3-4BD6-B3D7-F1F203EFB024}" type="slidenum">
              <a:rPr lang="en-US" smtClean="0"/>
              <a:t>11</a:t>
            </a:fld>
            <a:endParaRPr lang="en-US"/>
          </a:p>
        </p:txBody>
      </p:sp>
    </p:spTree>
    <p:extLst>
      <p:ext uri="{BB962C8B-B14F-4D97-AF65-F5344CB8AC3E}">
        <p14:creationId xmlns:p14="http://schemas.microsoft.com/office/powerpoint/2010/main" val="3299280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t>The Lord adds you to the church of Christ when you are saved from your sins.</a:t>
            </a:r>
            <a:r>
              <a:rPr lang="en-US" sz="1800" dirty="0"/>
              <a:t> </a:t>
            </a:r>
          </a:p>
          <a:p>
            <a:endParaRPr lang="en-US" sz="1800" dirty="0"/>
          </a:p>
          <a:p>
            <a:r>
              <a:rPr lang="en-US" sz="1800" dirty="0"/>
              <a:t>The murderers of Jesus heard the gospel call and believed Jesus to be “Lord and Christ” </a:t>
            </a:r>
          </a:p>
          <a:p>
            <a:endParaRPr lang="en-US" sz="1800" dirty="0"/>
          </a:p>
          <a:p>
            <a:r>
              <a:rPr lang="en-US" sz="1800" b="1" dirty="0"/>
              <a:t>(Acts 2:36-37), </a:t>
            </a:r>
            <a:r>
              <a:rPr lang="en-US" sz="1800" i="1" dirty="0"/>
              <a:t>“Therefore let all the house of Israel know assuredly that God has made this Jesus, whom you crucified, both Lord and Christ."37 Now when they heard this, they were cut to the heart, and said to Peter and the rest of the apostles, "Men and brethren, what shall we do?"</a:t>
            </a:r>
          </a:p>
        </p:txBody>
      </p:sp>
      <p:sp>
        <p:nvSpPr>
          <p:cNvPr id="4" name="Slide Number Placeholder 3"/>
          <p:cNvSpPr>
            <a:spLocks noGrp="1"/>
          </p:cNvSpPr>
          <p:nvPr>
            <p:ph type="sldNum" sz="quarter" idx="10"/>
          </p:nvPr>
        </p:nvSpPr>
        <p:spPr/>
        <p:txBody>
          <a:bodyPr/>
          <a:lstStyle/>
          <a:p>
            <a:fld id="{CD5023DB-33B3-4BD6-B3D7-F1F203EFB024}" type="slidenum">
              <a:rPr lang="en-US" smtClean="0"/>
              <a:t>12</a:t>
            </a:fld>
            <a:endParaRPr lang="en-US"/>
          </a:p>
        </p:txBody>
      </p:sp>
    </p:spTree>
    <p:extLst>
      <p:ext uri="{BB962C8B-B14F-4D97-AF65-F5344CB8AC3E}">
        <p14:creationId xmlns:p14="http://schemas.microsoft.com/office/powerpoint/2010/main" val="10731981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21540" y="4473892"/>
            <a:ext cx="6176483" cy="4202748"/>
          </a:xfrm>
        </p:spPr>
        <p:txBody>
          <a:bodyPr/>
          <a:lstStyle/>
          <a:p>
            <a:r>
              <a:rPr lang="en-US" sz="1600" b="1" dirty="0"/>
              <a:t>The Lord adds you to the church of Christ when you are saved from your sins.</a:t>
            </a:r>
            <a:r>
              <a:rPr lang="en-US" sz="1600" dirty="0"/>
              <a:t> </a:t>
            </a:r>
          </a:p>
          <a:p>
            <a:endParaRPr lang="en-US" sz="1600" dirty="0"/>
          </a:p>
          <a:p>
            <a:r>
              <a:rPr lang="en-US" sz="1600" dirty="0"/>
              <a:t>They were told to “repent and be baptized in the name of Jesus Christ for the remission of sins”, and about 3,000 who did so were added together </a:t>
            </a:r>
          </a:p>
          <a:p>
            <a:endParaRPr lang="en-US" sz="1600" dirty="0"/>
          </a:p>
          <a:p>
            <a:r>
              <a:rPr lang="en-US" sz="1600" b="1" dirty="0"/>
              <a:t>(Acts 2:38), </a:t>
            </a:r>
            <a:r>
              <a:rPr lang="en-US" sz="1600" i="1" dirty="0"/>
              <a:t>“Then Peter said to them, "Repent, and let every one of you be baptized in the name of Jesus Christ for the remission of sins; and you shall receive the gift of the Holy Spirit.”</a:t>
            </a:r>
          </a:p>
          <a:p>
            <a:r>
              <a:rPr lang="en-US" sz="1600" dirty="0"/>
              <a:t> </a:t>
            </a:r>
          </a:p>
          <a:p>
            <a:r>
              <a:rPr lang="en-US" sz="1600" b="1" dirty="0"/>
              <a:t>(Acts 2: 40-41), </a:t>
            </a:r>
            <a:r>
              <a:rPr lang="en-US" sz="1600" i="1" dirty="0"/>
              <a:t>“And with many other words he testified and exhorted them, saying, "Be saved from this perverse generation." 41 Then those who gladly received his word were baptized; and that day about three thousand souls were added to them.”</a:t>
            </a:r>
          </a:p>
        </p:txBody>
      </p:sp>
      <p:sp>
        <p:nvSpPr>
          <p:cNvPr id="4" name="Slide Number Placeholder 3"/>
          <p:cNvSpPr>
            <a:spLocks noGrp="1"/>
          </p:cNvSpPr>
          <p:nvPr>
            <p:ph type="sldNum" sz="quarter" idx="10"/>
          </p:nvPr>
        </p:nvSpPr>
        <p:spPr/>
        <p:txBody>
          <a:bodyPr/>
          <a:lstStyle/>
          <a:p>
            <a:fld id="{CD5023DB-33B3-4BD6-B3D7-F1F203EFB024}" type="slidenum">
              <a:rPr lang="en-US" smtClean="0"/>
              <a:t>13</a:t>
            </a:fld>
            <a:endParaRPr lang="en-US"/>
          </a:p>
        </p:txBody>
      </p:sp>
    </p:spTree>
    <p:extLst>
      <p:ext uri="{BB962C8B-B14F-4D97-AF65-F5344CB8AC3E}">
        <p14:creationId xmlns:p14="http://schemas.microsoft.com/office/powerpoint/2010/main" val="12037314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800" dirty="0"/>
              <a:t>The church began on the day of Pentecost and the Christians continued to grow in faith and service to Christ. </a:t>
            </a:r>
          </a:p>
          <a:p>
            <a:pPr defTabSz="931774">
              <a:defRPr/>
            </a:pPr>
            <a:endParaRPr lang="en-US" sz="1800" dirty="0"/>
          </a:p>
          <a:p>
            <a:pPr defTabSz="931774">
              <a:defRPr/>
            </a:pPr>
            <a:r>
              <a:rPr lang="en-US" sz="1800" b="1" dirty="0"/>
              <a:t>The church of Christ exists today. </a:t>
            </a:r>
          </a:p>
          <a:p>
            <a:pPr defTabSz="931774">
              <a:defRPr/>
            </a:pPr>
            <a:endParaRPr lang="en-US" sz="1800" dirty="0"/>
          </a:p>
          <a:p>
            <a:pPr defTabSz="931774">
              <a:defRPr/>
            </a:pPr>
            <a:r>
              <a:rPr lang="en-US" sz="1800" dirty="0"/>
              <a:t>The Lord will add you to His church when you will believe, repent and be baptized for the remission of your sins (Acts 2:37-38, 47).  </a:t>
            </a:r>
          </a:p>
          <a:p>
            <a:endParaRPr lang="en-US" dirty="0"/>
          </a:p>
        </p:txBody>
      </p:sp>
      <p:sp>
        <p:nvSpPr>
          <p:cNvPr id="4" name="Slide Number Placeholder 3"/>
          <p:cNvSpPr>
            <a:spLocks noGrp="1"/>
          </p:cNvSpPr>
          <p:nvPr>
            <p:ph type="sldNum" sz="quarter" idx="10"/>
          </p:nvPr>
        </p:nvSpPr>
        <p:spPr/>
        <p:txBody>
          <a:bodyPr/>
          <a:lstStyle/>
          <a:p>
            <a:fld id="{CD5023DB-33B3-4BD6-B3D7-F1F203EFB024}" type="slidenum">
              <a:rPr lang="en-US" smtClean="0"/>
              <a:t>14</a:t>
            </a:fld>
            <a:endParaRPr lang="en-US"/>
          </a:p>
        </p:txBody>
      </p:sp>
    </p:spTree>
    <p:extLst>
      <p:ext uri="{BB962C8B-B14F-4D97-AF65-F5344CB8AC3E}">
        <p14:creationId xmlns:p14="http://schemas.microsoft.com/office/powerpoint/2010/main" val="1926010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202748"/>
          </a:xfrm>
        </p:spPr>
        <p:txBody>
          <a:bodyPr/>
          <a:lstStyle/>
          <a:p>
            <a:r>
              <a:rPr lang="en-US" sz="1600" dirty="0"/>
              <a:t>Men have built many churches, all claiming to belong to Christ. In contrast to the many denominations of men, the New Testament church belongs to Jesus. The church belongs to Christ because: </a:t>
            </a:r>
          </a:p>
          <a:p>
            <a:endParaRPr lang="en-US" sz="1600" i="1" dirty="0"/>
          </a:p>
          <a:p>
            <a:pPr marL="232943" indent="-232943">
              <a:buAutoNum type="alphaLcParenBoth"/>
            </a:pPr>
            <a:r>
              <a:rPr lang="en-US" sz="1600" b="1" dirty="0"/>
              <a:t>Christ built the church.</a:t>
            </a:r>
          </a:p>
          <a:p>
            <a:r>
              <a:rPr lang="en-US" sz="1600" b="1" dirty="0"/>
              <a:t>(Matthew 16:16-18), </a:t>
            </a:r>
            <a:r>
              <a:rPr lang="en-US" sz="1600" i="1" dirty="0"/>
              <a:t>“Simon Peter answered and said, "You are the Christ, the Son of the living God."17 Jesus answered and said to him, " Blessed are you, Simon Bar- Jonah, for flesh and blood has not revealed this to you, but My Father who is in heaven. 18 And I also say to you that you are Peter, and on this rock I will build My church, and the gates of Hades shall not prevail against it.</a:t>
            </a:r>
          </a:p>
          <a:p>
            <a:endParaRPr lang="en-US" sz="1600" i="1" dirty="0"/>
          </a:p>
          <a:p>
            <a:r>
              <a:rPr lang="en-US" sz="1600" b="1" dirty="0"/>
              <a:t>The church does not belong to us to do with as we see fit. </a:t>
            </a:r>
          </a:p>
        </p:txBody>
      </p:sp>
      <p:sp>
        <p:nvSpPr>
          <p:cNvPr id="4" name="Slide Number Placeholder 3"/>
          <p:cNvSpPr>
            <a:spLocks noGrp="1"/>
          </p:cNvSpPr>
          <p:nvPr>
            <p:ph type="sldNum" sz="quarter" idx="10"/>
          </p:nvPr>
        </p:nvSpPr>
        <p:spPr/>
        <p:txBody>
          <a:bodyPr/>
          <a:lstStyle/>
          <a:p>
            <a:fld id="{CD5023DB-33B3-4BD6-B3D7-F1F203EFB024}" type="slidenum">
              <a:rPr lang="en-US" smtClean="0"/>
              <a:t>2</a:t>
            </a:fld>
            <a:endParaRPr lang="en-US"/>
          </a:p>
        </p:txBody>
      </p:sp>
    </p:spTree>
    <p:extLst>
      <p:ext uri="{BB962C8B-B14F-4D97-AF65-F5344CB8AC3E}">
        <p14:creationId xmlns:p14="http://schemas.microsoft.com/office/powerpoint/2010/main" val="618856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800" b="1" dirty="0"/>
              <a:t>The church of Christ belongs to Christ. </a:t>
            </a:r>
          </a:p>
          <a:p>
            <a:pPr defTabSz="931774">
              <a:defRPr/>
            </a:pPr>
            <a:endParaRPr lang="en-US" sz="1800" b="1" i="1" dirty="0"/>
          </a:p>
          <a:p>
            <a:pPr defTabSz="931774">
              <a:defRPr/>
            </a:pPr>
            <a:r>
              <a:rPr lang="en-US" sz="1800" b="1" dirty="0"/>
              <a:t>(b) Christ died for the church. </a:t>
            </a:r>
          </a:p>
          <a:p>
            <a:pPr defTabSz="931774">
              <a:defRPr/>
            </a:pPr>
            <a:endParaRPr lang="en-US" sz="1800" b="1" dirty="0"/>
          </a:p>
          <a:p>
            <a:pPr defTabSz="931774">
              <a:defRPr/>
            </a:pPr>
            <a:r>
              <a:rPr lang="en-US" sz="1800" dirty="0"/>
              <a:t>The church was purchased with the blood of the Son of God, shed as the redemptive price for the sins of the word </a:t>
            </a:r>
          </a:p>
          <a:p>
            <a:pPr defTabSz="931774">
              <a:defRPr/>
            </a:pPr>
            <a:endParaRPr lang="en-US" sz="1800" dirty="0"/>
          </a:p>
          <a:p>
            <a:pPr defTabSz="931774">
              <a:defRPr/>
            </a:pPr>
            <a:r>
              <a:rPr lang="en-US" sz="1800" b="1" dirty="0"/>
              <a:t>(Acts 20:28), </a:t>
            </a:r>
            <a:r>
              <a:rPr lang="en-US" sz="1800" i="1" dirty="0"/>
              <a:t>“Therefore take heed to yourselves and to all the flock, among which the Holy Spirit has made you overseers, to shepherd the church of God which He purchased with His own blood.”</a:t>
            </a:r>
          </a:p>
        </p:txBody>
      </p:sp>
      <p:sp>
        <p:nvSpPr>
          <p:cNvPr id="4" name="Slide Number Placeholder 3"/>
          <p:cNvSpPr>
            <a:spLocks noGrp="1"/>
          </p:cNvSpPr>
          <p:nvPr>
            <p:ph type="sldNum" sz="quarter" idx="10"/>
          </p:nvPr>
        </p:nvSpPr>
        <p:spPr/>
        <p:txBody>
          <a:bodyPr/>
          <a:lstStyle/>
          <a:p>
            <a:fld id="{CD5023DB-33B3-4BD6-B3D7-F1F203EFB024}" type="slidenum">
              <a:rPr lang="en-US" smtClean="0"/>
              <a:t>3</a:t>
            </a:fld>
            <a:endParaRPr lang="en-US" dirty="0"/>
          </a:p>
        </p:txBody>
      </p:sp>
    </p:spTree>
    <p:extLst>
      <p:ext uri="{BB962C8B-B14F-4D97-AF65-F5344CB8AC3E}">
        <p14:creationId xmlns:p14="http://schemas.microsoft.com/office/powerpoint/2010/main" val="1644380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800" b="1" dirty="0"/>
              <a:t>The church of Christ belongs to Christ. </a:t>
            </a:r>
          </a:p>
          <a:p>
            <a:pPr defTabSz="931774">
              <a:defRPr/>
            </a:pPr>
            <a:endParaRPr lang="en-US" sz="1800" b="1" i="1" dirty="0"/>
          </a:p>
          <a:p>
            <a:pPr defTabSz="931774">
              <a:defRPr/>
            </a:pPr>
            <a:r>
              <a:rPr lang="en-US" sz="1800" b="1" dirty="0"/>
              <a:t>(c) Christ is the head of his church. </a:t>
            </a:r>
          </a:p>
          <a:p>
            <a:pPr defTabSz="931774">
              <a:defRPr/>
            </a:pPr>
            <a:endParaRPr lang="en-US" sz="1800" i="1" dirty="0"/>
          </a:p>
          <a:p>
            <a:pPr defTabSz="931774">
              <a:defRPr/>
            </a:pPr>
            <a:r>
              <a:rPr lang="en-US" sz="1800" dirty="0"/>
              <a:t>No vicar, no president, no king or queen possesses authority in or over the church of Christ; His authority over the church is complete </a:t>
            </a:r>
          </a:p>
          <a:p>
            <a:pPr defTabSz="931774">
              <a:defRPr/>
            </a:pPr>
            <a:endParaRPr lang="en-US" sz="1800" b="1" dirty="0"/>
          </a:p>
          <a:p>
            <a:pPr defTabSz="931774">
              <a:defRPr/>
            </a:pPr>
            <a:r>
              <a:rPr lang="en-US" sz="1800" b="1" dirty="0"/>
              <a:t>(Colossians 1:18), </a:t>
            </a:r>
            <a:r>
              <a:rPr lang="en-US" sz="1800" i="1" dirty="0"/>
              <a:t>“And He is the head of the body, the church, who is the beginning, the firstborn from the dead, that in all things He may have the preeminence.”</a:t>
            </a:r>
          </a:p>
        </p:txBody>
      </p:sp>
      <p:sp>
        <p:nvSpPr>
          <p:cNvPr id="4" name="Slide Number Placeholder 3"/>
          <p:cNvSpPr>
            <a:spLocks noGrp="1"/>
          </p:cNvSpPr>
          <p:nvPr>
            <p:ph type="sldNum" sz="quarter" idx="10"/>
          </p:nvPr>
        </p:nvSpPr>
        <p:spPr/>
        <p:txBody>
          <a:bodyPr/>
          <a:lstStyle/>
          <a:p>
            <a:fld id="{CD5023DB-33B3-4BD6-B3D7-F1F203EFB024}" type="slidenum">
              <a:rPr lang="en-US" smtClean="0"/>
              <a:t>4</a:t>
            </a:fld>
            <a:endParaRPr lang="en-US"/>
          </a:p>
        </p:txBody>
      </p:sp>
    </p:spTree>
    <p:extLst>
      <p:ext uri="{BB962C8B-B14F-4D97-AF65-F5344CB8AC3E}">
        <p14:creationId xmlns:p14="http://schemas.microsoft.com/office/powerpoint/2010/main" val="156508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94852" y="4473892"/>
            <a:ext cx="6048188" cy="4038693"/>
          </a:xfrm>
        </p:spPr>
        <p:txBody>
          <a:bodyPr/>
          <a:lstStyle/>
          <a:p>
            <a:pPr defTabSz="931774">
              <a:defRPr/>
            </a:pPr>
            <a:r>
              <a:rPr lang="en-US" sz="1800" b="1" dirty="0"/>
              <a:t>The church of Christ belongs to Christ</a:t>
            </a:r>
          </a:p>
          <a:p>
            <a:pPr defTabSz="931774">
              <a:defRPr/>
            </a:pPr>
            <a:endParaRPr lang="en-US" sz="1800" b="1" dirty="0"/>
          </a:p>
          <a:p>
            <a:pPr defTabSz="931774">
              <a:defRPr/>
            </a:pPr>
            <a:r>
              <a:rPr lang="en-US" sz="1800" i="1" dirty="0"/>
              <a:t>(d) Christ is the Savior of the church. </a:t>
            </a:r>
          </a:p>
          <a:p>
            <a:pPr defTabSz="931774">
              <a:defRPr/>
            </a:pPr>
            <a:endParaRPr lang="en-US" sz="1800" i="1" dirty="0"/>
          </a:p>
          <a:p>
            <a:pPr defTabSz="931774">
              <a:defRPr/>
            </a:pPr>
            <a:r>
              <a:rPr lang="en-US" sz="1800" dirty="0"/>
              <a:t>Salvation is only through Jesus Christ, and he only saves His body, the church </a:t>
            </a:r>
          </a:p>
          <a:p>
            <a:pPr defTabSz="931774">
              <a:defRPr/>
            </a:pPr>
            <a:endParaRPr lang="en-US" sz="1800" dirty="0"/>
          </a:p>
          <a:p>
            <a:pPr defTabSz="931774">
              <a:defRPr/>
            </a:pPr>
            <a:r>
              <a:rPr lang="en-US" sz="1800" b="1" dirty="0"/>
              <a:t>(Ephesians 1:22-23), </a:t>
            </a:r>
            <a:r>
              <a:rPr lang="en-US" sz="1800" i="1" dirty="0"/>
              <a:t>“And He put all things under His feet, and gave Him to be head over all things to the church, 23 which is His body, the fullness of Him who fills all in all.”</a:t>
            </a:r>
          </a:p>
          <a:p>
            <a:pPr defTabSz="931774">
              <a:defRPr/>
            </a:pPr>
            <a:endParaRPr lang="en-US" sz="1800" dirty="0"/>
          </a:p>
          <a:p>
            <a:pPr defTabSz="931774">
              <a:defRPr/>
            </a:pPr>
            <a:r>
              <a:rPr lang="en-US" sz="1800" b="1" dirty="0"/>
              <a:t>The church of Christ belongs to Christ; the denominations belong to the men who built them and rule them.</a:t>
            </a:r>
          </a:p>
          <a:p>
            <a:endParaRPr lang="en-US" dirty="0"/>
          </a:p>
        </p:txBody>
      </p:sp>
      <p:sp>
        <p:nvSpPr>
          <p:cNvPr id="4" name="Slide Number Placeholder 3"/>
          <p:cNvSpPr>
            <a:spLocks noGrp="1"/>
          </p:cNvSpPr>
          <p:nvPr>
            <p:ph type="sldNum" sz="quarter" idx="10"/>
          </p:nvPr>
        </p:nvSpPr>
        <p:spPr/>
        <p:txBody>
          <a:bodyPr/>
          <a:lstStyle/>
          <a:p>
            <a:fld id="{CD5023DB-33B3-4BD6-B3D7-F1F203EFB024}" type="slidenum">
              <a:rPr lang="en-US" smtClean="0"/>
              <a:t>5</a:t>
            </a:fld>
            <a:endParaRPr lang="en-US"/>
          </a:p>
        </p:txBody>
      </p:sp>
    </p:spTree>
    <p:extLst>
      <p:ext uri="{BB962C8B-B14F-4D97-AF65-F5344CB8AC3E}">
        <p14:creationId xmlns:p14="http://schemas.microsoft.com/office/powerpoint/2010/main" val="2248743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800" b="1" dirty="0"/>
              <a:t>The church of Christ is composed of those who are saved in Christ.</a:t>
            </a:r>
            <a:r>
              <a:rPr lang="en-US" sz="1800" dirty="0"/>
              <a:t> </a:t>
            </a:r>
          </a:p>
          <a:p>
            <a:pPr defTabSz="931774">
              <a:defRPr/>
            </a:pPr>
            <a:endParaRPr lang="en-US" sz="1800" dirty="0"/>
          </a:p>
          <a:p>
            <a:pPr defTabSz="931774">
              <a:defRPr/>
            </a:pPr>
            <a:r>
              <a:rPr lang="en-US" sz="1800" dirty="0"/>
              <a:t>The church is not a club to join, a business to operate or a social organization to administer a social agenda. “Church” translates the Greek word </a:t>
            </a:r>
            <a:r>
              <a:rPr lang="en-US" sz="1800" i="1" dirty="0" err="1"/>
              <a:t>ekklesia</a:t>
            </a:r>
            <a:r>
              <a:rPr lang="en-US" sz="1800" dirty="0"/>
              <a:t> meaning an assembly of called out ones. </a:t>
            </a:r>
          </a:p>
          <a:p>
            <a:pPr defTabSz="931774">
              <a:defRPr/>
            </a:pPr>
            <a:endParaRPr lang="en-US" sz="1800" dirty="0"/>
          </a:p>
          <a:p>
            <a:pPr defTabSz="931774">
              <a:defRPr/>
            </a:pPr>
            <a:r>
              <a:rPr lang="en-US" sz="1800" dirty="0"/>
              <a:t>The gospel calls sinners out of the darkness of sin into the marvelous light of God’s Son, (cf. 1 Peter 2:9-10).</a:t>
            </a:r>
          </a:p>
        </p:txBody>
      </p:sp>
      <p:sp>
        <p:nvSpPr>
          <p:cNvPr id="4" name="Slide Number Placeholder 3"/>
          <p:cNvSpPr>
            <a:spLocks noGrp="1"/>
          </p:cNvSpPr>
          <p:nvPr>
            <p:ph type="sldNum" sz="quarter" idx="10"/>
          </p:nvPr>
        </p:nvSpPr>
        <p:spPr/>
        <p:txBody>
          <a:bodyPr/>
          <a:lstStyle/>
          <a:p>
            <a:fld id="{CD5023DB-33B3-4BD6-B3D7-F1F203EFB024}" type="slidenum">
              <a:rPr lang="en-US" smtClean="0"/>
              <a:t>6</a:t>
            </a:fld>
            <a:endParaRPr lang="en-US"/>
          </a:p>
        </p:txBody>
      </p:sp>
    </p:spTree>
    <p:extLst>
      <p:ext uri="{BB962C8B-B14F-4D97-AF65-F5344CB8AC3E}">
        <p14:creationId xmlns:p14="http://schemas.microsoft.com/office/powerpoint/2010/main" val="1708912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800" b="1" dirty="0"/>
              <a:t>The church of Christ is composed of those who are saved in Christ.</a:t>
            </a:r>
            <a:r>
              <a:rPr lang="en-US" sz="1800" dirty="0"/>
              <a:t> </a:t>
            </a:r>
          </a:p>
          <a:p>
            <a:pPr defTabSz="931774">
              <a:defRPr/>
            </a:pPr>
            <a:endParaRPr lang="en-US" sz="1800" dirty="0"/>
          </a:p>
          <a:p>
            <a:pPr defTabSz="931774">
              <a:defRPr/>
            </a:pPr>
            <a:r>
              <a:rPr lang="en-US" sz="1800" dirty="0"/>
              <a:t>The church of Christ is the assembly of the saved; God’s people on earth whose citizenship is in heaven </a:t>
            </a:r>
          </a:p>
          <a:p>
            <a:pPr defTabSz="931774">
              <a:defRPr/>
            </a:pPr>
            <a:endParaRPr lang="en-US" sz="1800" dirty="0"/>
          </a:p>
          <a:p>
            <a:pPr defTabSz="931774">
              <a:defRPr/>
            </a:pPr>
            <a:r>
              <a:rPr lang="en-US" sz="1800" b="1" dirty="0"/>
              <a:t>(Hebrews 12:22-23), </a:t>
            </a:r>
            <a:r>
              <a:rPr lang="en-US" sz="1800" i="1" dirty="0"/>
              <a:t>“But you have come to Mount Zion and to the city of the living God, the heavenly Jerusalem, to an innumerable company of angels, 23 to the general assembly and church of the firstborn who are registered in heaven, to God the Judge of all, to the spirits of just men made perfect”</a:t>
            </a:r>
          </a:p>
          <a:p>
            <a:endParaRPr lang="en-US" dirty="0"/>
          </a:p>
        </p:txBody>
      </p:sp>
      <p:sp>
        <p:nvSpPr>
          <p:cNvPr id="4" name="Slide Number Placeholder 3"/>
          <p:cNvSpPr>
            <a:spLocks noGrp="1"/>
          </p:cNvSpPr>
          <p:nvPr>
            <p:ph type="sldNum" sz="quarter" idx="10"/>
          </p:nvPr>
        </p:nvSpPr>
        <p:spPr/>
        <p:txBody>
          <a:bodyPr/>
          <a:lstStyle/>
          <a:p>
            <a:fld id="{CD5023DB-33B3-4BD6-B3D7-F1F203EFB024}" type="slidenum">
              <a:rPr lang="en-US" smtClean="0"/>
              <a:t>7</a:t>
            </a:fld>
            <a:endParaRPr lang="en-US" dirty="0"/>
          </a:p>
        </p:txBody>
      </p:sp>
    </p:spTree>
    <p:extLst>
      <p:ext uri="{BB962C8B-B14F-4D97-AF65-F5344CB8AC3E}">
        <p14:creationId xmlns:p14="http://schemas.microsoft.com/office/powerpoint/2010/main" val="2015934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dirty="0"/>
              <a:t>(Acts 2:47), </a:t>
            </a:r>
            <a:r>
              <a:rPr lang="en-US" sz="2000" i="1" dirty="0"/>
              <a:t>“praising God and having favor with all the people. And the Lord added to the church daily those who were being saved.”</a:t>
            </a:r>
          </a:p>
        </p:txBody>
      </p:sp>
      <p:sp>
        <p:nvSpPr>
          <p:cNvPr id="4" name="Slide Number Placeholder 3"/>
          <p:cNvSpPr>
            <a:spLocks noGrp="1"/>
          </p:cNvSpPr>
          <p:nvPr>
            <p:ph type="sldNum" sz="quarter" idx="10"/>
          </p:nvPr>
        </p:nvSpPr>
        <p:spPr/>
        <p:txBody>
          <a:bodyPr/>
          <a:lstStyle/>
          <a:p>
            <a:fld id="{CD5023DB-33B3-4BD6-B3D7-F1F203EFB024}" type="slidenum">
              <a:rPr lang="en-US" smtClean="0"/>
              <a:t>8</a:t>
            </a:fld>
            <a:endParaRPr lang="en-US"/>
          </a:p>
        </p:txBody>
      </p:sp>
    </p:spTree>
    <p:extLst>
      <p:ext uri="{BB962C8B-B14F-4D97-AF65-F5344CB8AC3E}">
        <p14:creationId xmlns:p14="http://schemas.microsoft.com/office/powerpoint/2010/main" val="3257476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984009"/>
          </a:xfrm>
        </p:spPr>
        <p:txBody>
          <a:bodyPr/>
          <a:lstStyle/>
          <a:p>
            <a:pPr defTabSz="931774">
              <a:defRPr/>
            </a:pPr>
            <a:r>
              <a:rPr lang="en-US" sz="1800" b="1" dirty="0"/>
              <a:t>There is only one church of Christ. </a:t>
            </a:r>
          </a:p>
          <a:p>
            <a:pPr defTabSz="931774">
              <a:defRPr/>
            </a:pPr>
            <a:endParaRPr lang="en-US" sz="1800" b="1" dirty="0"/>
          </a:p>
          <a:p>
            <a:pPr defTabSz="931774">
              <a:defRPr/>
            </a:pPr>
            <a:r>
              <a:rPr lang="en-US" sz="1800" dirty="0"/>
              <a:t>Jesus plainly said “I will build My church” – not, “I will build My churches.” </a:t>
            </a:r>
          </a:p>
          <a:p>
            <a:pPr defTabSz="931774">
              <a:defRPr/>
            </a:pPr>
            <a:endParaRPr lang="en-US" sz="1800" dirty="0"/>
          </a:p>
          <a:p>
            <a:pPr defTabSz="931774">
              <a:defRPr/>
            </a:pPr>
            <a:r>
              <a:rPr lang="en-US" sz="1800" b="1" dirty="0"/>
              <a:t>(Matthew 16:16-18), </a:t>
            </a:r>
            <a:r>
              <a:rPr lang="en-US" sz="1800" i="1" dirty="0"/>
              <a:t>“Simon Peter answered and said, "You are the Christ, the Son of the living God."17 Jesus answered and said to him, " Blessed are you, Simon Bar- Jonah, for flesh and blood has not revealed this to you, but My Father who is in heaven. 18 And I also say to you that you are Peter, and on this rock I will build My church, and the gates of Hades shall not prevail against it.</a:t>
            </a:r>
          </a:p>
        </p:txBody>
      </p:sp>
      <p:sp>
        <p:nvSpPr>
          <p:cNvPr id="4" name="Slide Number Placeholder 3"/>
          <p:cNvSpPr>
            <a:spLocks noGrp="1"/>
          </p:cNvSpPr>
          <p:nvPr>
            <p:ph type="sldNum" sz="quarter" idx="10"/>
          </p:nvPr>
        </p:nvSpPr>
        <p:spPr/>
        <p:txBody>
          <a:bodyPr/>
          <a:lstStyle/>
          <a:p>
            <a:fld id="{CD5023DB-33B3-4BD6-B3D7-F1F203EFB024}" type="slidenum">
              <a:rPr lang="en-US" smtClean="0"/>
              <a:t>9</a:t>
            </a:fld>
            <a:endParaRPr lang="en-US"/>
          </a:p>
        </p:txBody>
      </p:sp>
    </p:spTree>
    <p:extLst>
      <p:ext uri="{BB962C8B-B14F-4D97-AF65-F5344CB8AC3E}">
        <p14:creationId xmlns:p14="http://schemas.microsoft.com/office/powerpoint/2010/main" val="276990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chemeClr val="bg1"/>
                </a:solidFill>
                <a:latin typeface="Bernard MT Condensed" panose="02050806060905020404"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A0CAE56D-F8B4-40BB-8D91-A803553555C3}"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38575477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CAE56D-F8B4-40BB-8D91-A803553555C3}"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1127397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CAE56D-F8B4-40BB-8D91-A803553555C3}"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310845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latin typeface="Bernard MT Condensed" panose="020508060609050204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0CAE56D-F8B4-40BB-8D91-A803553555C3}"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39022136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CAE56D-F8B4-40BB-8D91-A803553555C3}"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3987803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CAE56D-F8B4-40BB-8D91-A803553555C3}"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2217301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CAE56D-F8B4-40BB-8D91-A803553555C3}" type="datetimeFigureOut">
              <a:rPr lang="en-US" smtClean="0"/>
              <a:t>3/7/2016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1955768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CAE56D-F8B4-40BB-8D91-A803553555C3}" type="datetimeFigureOut">
              <a:rPr lang="en-US" smtClean="0"/>
              <a:t>3/7/2016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1005209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CAE56D-F8B4-40BB-8D91-A803553555C3}" type="datetimeFigureOut">
              <a:rPr lang="en-US" smtClean="0"/>
              <a:t>3/7/2016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1977415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CAE56D-F8B4-40BB-8D91-A803553555C3}"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3761812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CAE56D-F8B4-40BB-8D91-A803553555C3}"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68913-AE67-42E0-BF1C-C26717FB5657}" type="slidenum">
              <a:rPr lang="en-US" smtClean="0"/>
              <a:t>‹#›</a:t>
            </a:fld>
            <a:endParaRPr lang="en-US"/>
          </a:p>
        </p:txBody>
      </p:sp>
    </p:spTree>
    <p:extLst>
      <p:ext uri="{BB962C8B-B14F-4D97-AF65-F5344CB8AC3E}">
        <p14:creationId xmlns:p14="http://schemas.microsoft.com/office/powerpoint/2010/main" val="3553132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CAE56D-F8B4-40BB-8D91-A803553555C3}" type="datetimeFigureOut">
              <a:rPr lang="en-US" smtClean="0"/>
              <a:t>3/7/2016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268913-AE67-42E0-BF1C-C26717FB5657}" type="slidenum">
              <a:rPr lang="en-US" smtClean="0"/>
              <a:t>‹#›</a:t>
            </a:fld>
            <a:endParaRPr lang="en-US"/>
          </a:p>
        </p:txBody>
      </p:sp>
    </p:spTree>
    <p:extLst>
      <p:ext uri="{BB962C8B-B14F-4D97-AF65-F5344CB8AC3E}">
        <p14:creationId xmlns:p14="http://schemas.microsoft.com/office/powerpoint/2010/main" val="2047247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5082"/>
            <a:ext cx="7772400" cy="2084294"/>
          </a:xfrm>
        </p:spPr>
        <p:txBody>
          <a:bodyPr/>
          <a:lstStyle/>
          <a:p>
            <a:r>
              <a:rPr lang="en-US" sz="4800" i="1" dirty="0" smtClean="0">
                <a:latin typeface="Bradley Hand ITC" panose="03070402050302030203" pitchFamily="66" charset="0"/>
              </a:rPr>
              <a:t>Back to Basics</a:t>
            </a:r>
            <a:r>
              <a:rPr lang="en-US" dirty="0" smtClean="0"/>
              <a:t/>
            </a:r>
            <a:br>
              <a:rPr lang="en-US" dirty="0" smtClean="0"/>
            </a:br>
            <a:r>
              <a:rPr lang="en-US" sz="7200" dirty="0" smtClean="0"/>
              <a:t>The church of Christ</a:t>
            </a:r>
            <a:endParaRPr lang="en-US" sz="7200" dirty="0"/>
          </a:p>
        </p:txBody>
      </p:sp>
      <p:sp>
        <p:nvSpPr>
          <p:cNvPr id="3" name="Subtitle 2"/>
          <p:cNvSpPr>
            <a:spLocks noGrp="1"/>
          </p:cNvSpPr>
          <p:nvPr>
            <p:ph type="subTitle" idx="1"/>
          </p:nvPr>
        </p:nvSpPr>
        <p:spPr>
          <a:xfrm>
            <a:off x="1456266" y="3602038"/>
            <a:ext cx="6112933" cy="1655762"/>
          </a:xfrm>
        </p:spPr>
        <p:txBody>
          <a:bodyPr/>
          <a:lstStyle/>
          <a:p>
            <a:r>
              <a:rPr lang="en-US" dirty="0" smtClean="0"/>
              <a:t>Plain Bible teaching removes confusion resulting from the errors of men.</a:t>
            </a:r>
            <a:endParaRPr lang="en-US" dirty="0"/>
          </a:p>
        </p:txBody>
      </p:sp>
    </p:spTree>
    <p:extLst>
      <p:ext uri="{BB962C8B-B14F-4D97-AF65-F5344CB8AC3E}">
        <p14:creationId xmlns:p14="http://schemas.microsoft.com/office/powerpoint/2010/main" val="168534879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365126"/>
            <a:ext cx="8263467" cy="1129566"/>
          </a:xfrm>
        </p:spPr>
        <p:txBody>
          <a:bodyPr>
            <a:normAutofit/>
          </a:bodyPr>
          <a:lstStyle/>
          <a:p>
            <a:pPr algn="ctr"/>
            <a:r>
              <a:rPr lang="en-US" dirty="0" smtClean="0"/>
              <a:t>There is only one church of Christ</a:t>
            </a:r>
            <a:endParaRPr lang="en-US" dirty="0"/>
          </a:p>
        </p:txBody>
      </p:sp>
      <p:sp>
        <p:nvSpPr>
          <p:cNvPr id="3" name="Content Placeholder 2"/>
          <p:cNvSpPr>
            <a:spLocks noGrp="1"/>
          </p:cNvSpPr>
          <p:nvPr>
            <p:ph idx="1"/>
          </p:nvPr>
        </p:nvSpPr>
        <p:spPr>
          <a:xfrm>
            <a:off x="423333" y="1688123"/>
            <a:ext cx="8263467" cy="4448908"/>
          </a:xfrm>
        </p:spPr>
        <p:txBody>
          <a:bodyPr>
            <a:normAutofit/>
          </a:bodyPr>
          <a:lstStyle/>
          <a:p>
            <a:pPr marL="287338" indent="-287338"/>
            <a:r>
              <a:rPr lang="en-US" sz="3600" b="1" dirty="0" smtClean="0"/>
              <a:t>Christ built one church, not many!         </a:t>
            </a:r>
            <a:r>
              <a:rPr lang="en-US" sz="3200" dirty="0" smtClean="0"/>
              <a:t>(cf</a:t>
            </a:r>
            <a:r>
              <a:rPr lang="en-US" sz="3200" dirty="0"/>
              <a:t>. Matthew 16:16-18)</a:t>
            </a:r>
          </a:p>
          <a:p>
            <a:pPr marL="287338" indent="-287338"/>
            <a:r>
              <a:rPr lang="en-US" sz="3600" b="1" dirty="0" smtClean="0"/>
              <a:t>There is but one body                             </a:t>
            </a:r>
            <a:r>
              <a:rPr lang="en-US" sz="3200" dirty="0" smtClean="0"/>
              <a:t>(Ephesians 1:22-23; 4:4)</a:t>
            </a:r>
          </a:p>
        </p:txBody>
      </p:sp>
    </p:spTree>
    <p:extLst>
      <p:ext uri="{BB962C8B-B14F-4D97-AF65-F5344CB8AC3E}">
        <p14:creationId xmlns:p14="http://schemas.microsoft.com/office/powerpoint/2010/main" val="1064367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365126"/>
            <a:ext cx="8263467" cy="1129566"/>
          </a:xfrm>
        </p:spPr>
        <p:txBody>
          <a:bodyPr>
            <a:normAutofit/>
          </a:bodyPr>
          <a:lstStyle/>
          <a:p>
            <a:pPr algn="ctr"/>
            <a:r>
              <a:rPr lang="en-US" dirty="0" smtClean="0"/>
              <a:t>There is only one church of Christ</a:t>
            </a:r>
            <a:endParaRPr lang="en-US" dirty="0"/>
          </a:p>
        </p:txBody>
      </p:sp>
      <p:sp>
        <p:nvSpPr>
          <p:cNvPr id="3" name="Content Placeholder 2"/>
          <p:cNvSpPr>
            <a:spLocks noGrp="1"/>
          </p:cNvSpPr>
          <p:nvPr>
            <p:ph idx="1"/>
          </p:nvPr>
        </p:nvSpPr>
        <p:spPr>
          <a:xfrm>
            <a:off x="423333" y="1688123"/>
            <a:ext cx="8263467" cy="4448908"/>
          </a:xfrm>
        </p:spPr>
        <p:txBody>
          <a:bodyPr>
            <a:normAutofit/>
          </a:bodyPr>
          <a:lstStyle/>
          <a:p>
            <a:pPr marL="287338" indent="-287338"/>
            <a:r>
              <a:rPr lang="en-US" sz="3600" b="1" dirty="0" smtClean="0"/>
              <a:t>Christ built one church, not many!         </a:t>
            </a:r>
            <a:r>
              <a:rPr lang="en-US" sz="3200" dirty="0" smtClean="0"/>
              <a:t>(cf</a:t>
            </a:r>
            <a:r>
              <a:rPr lang="en-US" sz="3200" dirty="0"/>
              <a:t>. Matthew 16:16-18)</a:t>
            </a:r>
          </a:p>
          <a:p>
            <a:pPr marL="287338" indent="-287338"/>
            <a:r>
              <a:rPr lang="en-US" sz="3600" b="1" dirty="0" smtClean="0"/>
              <a:t>There is but one body                             </a:t>
            </a:r>
            <a:r>
              <a:rPr lang="en-US" sz="3200" dirty="0" smtClean="0"/>
              <a:t>(Ephesians 1:22-23; 4:4)</a:t>
            </a:r>
          </a:p>
          <a:p>
            <a:pPr marL="287338" indent="-287338"/>
            <a:r>
              <a:rPr lang="en-US" sz="3600" b="1" dirty="0" smtClean="0"/>
              <a:t>Considered locally — independent congregations                                             </a:t>
            </a:r>
            <a:r>
              <a:rPr lang="en-US" sz="3200" dirty="0" smtClean="0"/>
              <a:t>(Romans 16:16)</a:t>
            </a:r>
          </a:p>
        </p:txBody>
      </p:sp>
    </p:spTree>
    <p:extLst>
      <p:ext uri="{BB962C8B-B14F-4D97-AF65-F5344CB8AC3E}">
        <p14:creationId xmlns:p14="http://schemas.microsoft.com/office/powerpoint/2010/main" val="347792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365125"/>
            <a:ext cx="8263467" cy="1586767"/>
          </a:xfrm>
        </p:spPr>
        <p:txBody>
          <a:bodyPr>
            <a:normAutofit/>
          </a:bodyPr>
          <a:lstStyle/>
          <a:p>
            <a:pPr algn="ctr"/>
            <a:r>
              <a:rPr lang="en-US" dirty="0" smtClean="0"/>
              <a:t>The Lord adds you to His church when you are saved from your sins</a:t>
            </a:r>
            <a:endParaRPr lang="en-US" dirty="0"/>
          </a:p>
        </p:txBody>
      </p:sp>
      <p:sp>
        <p:nvSpPr>
          <p:cNvPr id="3" name="Content Placeholder 2"/>
          <p:cNvSpPr>
            <a:spLocks noGrp="1"/>
          </p:cNvSpPr>
          <p:nvPr>
            <p:ph idx="1"/>
          </p:nvPr>
        </p:nvSpPr>
        <p:spPr>
          <a:xfrm>
            <a:off x="423332" y="2268416"/>
            <a:ext cx="8263467" cy="4079630"/>
          </a:xfrm>
        </p:spPr>
        <p:txBody>
          <a:bodyPr>
            <a:normAutofit/>
          </a:bodyPr>
          <a:lstStyle/>
          <a:p>
            <a:pPr marL="287338" indent="-287338"/>
            <a:r>
              <a:rPr lang="en-US" sz="3600" b="1" dirty="0" smtClean="0"/>
              <a:t>The murderers of Jesus heard the gospel and believed                                                    </a:t>
            </a:r>
            <a:r>
              <a:rPr lang="en-US" sz="3200" dirty="0" smtClean="0"/>
              <a:t>(Acts 2:36-37)</a:t>
            </a:r>
            <a:endParaRPr lang="en-US" sz="3200" dirty="0"/>
          </a:p>
        </p:txBody>
      </p:sp>
    </p:spTree>
    <p:extLst>
      <p:ext uri="{BB962C8B-B14F-4D97-AF65-F5344CB8AC3E}">
        <p14:creationId xmlns:p14="http://schemas.microsoft.com/office/powerpoint/2010/main" val="16260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365125"/>
            <a:ext cx="8263467" cy="1586767"/>
          </a:xfrm>
        </p:spPr>
        <p:txBody>
          <a:bodyPr>
            <a:normAutofit/>
          </a:bodyPr>
          <a:lstStyle/>
          <a:p>
            <a:pPr algn="ctr"/>
            <a:r>
              <a:rPr lang="en-US" dirty="0" smtClean="0"/>
              <a:t>The Lord adds you to His church when you are saved from your sins</a:t>
            </a:r>
            <a:endParaRPr lang="en-US" dirty="0"/>
          </a:p>
        </p:txBody>
      </p:sp>
      <p:sp>
        <p:nvSpPr>
          <p:cNvPr id="3" name="Content Placeholder 2"/>
          <p:cNvSpPr>
            <a:spLocks noGrp="1"/>
          </p:cNvSpPr>
          <p:nvPr>
            <p:ph idx="1"/>
          </p:nvPr>
        </p:nvSpPr>
        <p:spPr>
          <a:xfrm>
            <a:off x="423332" y="2268416"/>
            <a:ext cx="8263467" cy="4079630"/>
          </a:xfrm>
        </p:spPr>
        <p:txBody>
          <a:bodyPr>
            <a:normAutofit/>
          </a:bodyPr>
          <a:lstStyle/>
          <a:p>
            <a:pPr marL="287338" indent="-287338"/>
            <a:r>
              <a:rPr lang="en-US" sz="3600" b="1" dirty="0" smtClean="0"/>
              <a:t>The murderers of Jesus heard the gospel and believed                                                    </a:t>
            </a:r>
            <a:r>
              <a:rPr lang="en-US" sz="3200" dirty="0" smtClean="0"/>
              <a:t>(Acts 2:36-37)</a:t>
            </a:r>
            <a:endParaRPr lang="en-US" sz="3200" dirty="0"/>
          </a:p>
          <a:p>
            <a:pPr marL="287338" indent="-287338"/>
            <a:r>
              <a:rPr lang="en-US" sz="3600" b="1" dirty="0" smtClean="0"/>
              <a:t>They were told to repent and be baptized, and were added when they did                      </a:t>
            </a:r>
            <a:r>
              <a:rPr lang="en-US" sz="3200" dirty="0" smtClean="0"/>
              <a:t>(Acts 2:38, 40-41)</a:t>
            </a:r>
          </a:p>
        </p:txBody>
      </p:sp>
    </p:spTree>
    <p:extLst>
      <p:ext uri="{BB962C8B-B14F-4D97-AF65-F5344CB8AC3E}">
        <p14:creationId xmlns:p14="http://schemas.microsoft.com/office/powerpoint/2010/main" val="269825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6532" y="436282"/>
            <a:ext cx="7772400" cy="2084294"/>
          </a:xfrm>
        </p:spPr>
        <p:txBody>
          <a:bodyPr>
            <a:normAutofit/>
          </a:bodyPr>
          <a:lstStyle/>
          <a:p>
            <a:r>
              <a:rPr lang="en-US" dirty="0" smtClean="0"/>
              <a:t>The church of Christ  exists today!</a:t>
            </a:r>
            <a:endParaRPr lang="en-US" dirty="0"/>
          </a:p>
        </p:txBody>
      </p:sp>
      <p:sp>
        <p:nvSpPr>
          <p:cNvPr id="3" name="Subtitle 2"/>
          <p:cNvSpPr>
            <a:spLocks noGrp="1"/>
          </p:cNvSpPr>
          <p:nvPr>
            <p:ph type="subTitle" idx="1"/>
          </p:nvPr>
        </p:nvSpPr>
        <p:spPr>
          <a:xfrm>
            <a:off x="1032932" y="3043237"/>
            <a:ext cx="6959600" cy="2409295"/>
          </a:xfrm>
        </p:spPr>
        <p:txBody>
          <a:bodyPr>
            <a:normAutofit/>
          </a:bodyPr>
          <a:lstStyle/>
          <a:p>
            <a:pPr algn="l"/>
            <a:r>
              <a:rPr lang="en-US" dirty="0" smtClean="0"/>
              <a:t>The Lord will add you to His church when you believe, if you will repent, and be baptized for the remission of your sins!</a:t>
            </a:r>
            <a:endParaRPr lang="en-US" dirty="0"/>
          </a:p>
        </p:txBody>
      </p:sp>
    </p:spTree>
    <p:extLst>
      <p:ext uri="{BB962C8B-B14F-4D97-AF65-F5344CB8AC3E}">
        <p14:creationId xmlns:p14="http://schemas.microsoft.com/office/powerpoint/2010/main" val="334134435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365126"/>
            <a:ext cx="8263467" cy="1040341"/>
          </a:xfrm>
        </p:spPr>
        <p:txBody>
          <a:bodyPr/>
          <a:lstStyle/>
          <a:p>
            <a:pPr algn="ctr"/>
            <a:r>
              <a:rPr lang="en-US" dirty="0" smtClean="0"/>
              <a:t>The church of Christ belongs to Christ</a:t>
            </a:r>
            <a:endParaRPr lang="en-US" dirty="0"/>
          </a:p>
        </p:txBody>
      </p:sp>
      <p:sp>
        <p:nvSpPr>
          <p:cNvPr id="3" name="Content Placeholder 2"/>
          <p:cNvSpPr>
            <a:spLocks noGrp="1"/>
          </p:cNvSpPr>
          <p:nvPr>
            <p:ph idx="1"/>
          </p:nvPr>
        </p:nvSpPr>
        <p:spPr>
          <a:xfrm>
            <a:off x="287867" y="1642533"/>
            <a:ext cx="8568266" cy="4534430"/>
          </a:xfrm>
        </p:spPr>
        <p:txBody>
          <a:bodyPr>
            <a:normAutofit/>
          </a:bodyPr>
          <a:lstStyle/>
          <a:p>
            <a:pPr marL="287338" indent="-287338"/>
            <a:r>
              <a:rPr lang="en-US" sz="3600" b="1" dirty="0" smtClean="0"/>
              <a:t>Because Christ built the church                  </a:t>
            </a:r>
            <a:r>
              <a:rPr lang="en-US" sz="3200" dirty="0" smtClean="0"/>
              <a:t>(Matthew 16:16-18)</a:t>
            </a:r>
          </a:p>
        </p:txBody>
      </p:sp>
    </p:spTree>
    <p:extLst>
      <p:ext uri="{BB962C8B-B14F-4D97-AF65-F5344CB8AC3E}">
        <p14:creationId xmlns:p14="http://schemas.microsoft.com/office/powerpoint/2010/main" val="219281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365126"/>
            <a:ext cx="8263467" cy="1040341"/>
          </a:xfrm>
        </p:spPr>
        <p:txBody>
          <a:bodyPr/>
          <a:lstStyle/>
          <a:p>
            <a:pPr algn="ctr"/>
            <a:r>
              <a:rPr lang="en-US" dirty="0" smtClean="0"/>
              <a:t>The church of Christ belongs to Christ</a:t>
            </a:r>
            <a:endParaRPr lang="en-US" dirty="0"/>
          </a:p>
        </p:txBody>
      </p:sp>
      <p:sp>
        <p:nvSpPr>
          <p:cNvPr id="3" name="Content Placeholder 2"/>
          <p:cNvSpPr>
            <a:spLocks noGrp="1"/>
          </p:cNvSpPr>
          <p:nvPr>
            <p:ph idx="1"/>
          </p:nvPr>
        </p:nvSpPr>
        <p:spPr>
          <a:xfrm>
            <a:off x="287867" y="1642533"/>
            <a:ext cx="8568266" cy="4534430"/>
          </a:xfrm>
        </p:spPr>
        <p:txBody>
          <a:bodyPr>
            <a:normAutofit/>
          </a:bodyPr>
          <a:lstStyle/>
          <a:p>
            <a:pPr marL="287338" indent="-287338"/>
            <a:r>
              <a:rPr lang="en-US" sz="3600" b="1" dirty="0" smtClean="0"/>
              <a:t>Because Christ built the church                  </a:t>
            </a:r>
            <a:r>
              <a:rPr lang="en-US" sz="3200" dirty="0" smtClean="0"/>
              <a:t>(Matthew 16:16-18)</a:t>
            </a:r>
          </a:p>
          <a:p>
            <a:pPr marL="287338" indent="-287338"/>
            <a:r>
              <a:rPr lang="en-US" sz="3600" b="1" dirty="0" smtClean="0"/>
              <a:t>Because Christ died for the church               </a:t>
            </a:r>
            <a:r>
              <a:rPr lang="en-US" sz="3200" dirty="0" smtClean="0"/>
              <a:t>(Acts 20:28)</a:t>
            </a:r>
          </a:p>
        </p:txBody>
      </p:sp>
    </p:spTree>
    <p:extLst>
      <p:ext uri="{BB962C8B-B14F-4D97-AF65-F5344CB8AC3E}">
        <p14:creationId xmlns:p14="http://schemas.microsoft.com/office/powerpoint/2010/main" val="3197365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365126"/>
            <a:ext cx="8263467" cy="1040341"/>
          </a:xfrm>
        </p:spPr>
        <p:txBody>
          <a:bodyPr/>
          <a:lstStyle/>
          <a:p>
            <a:pPr algn="ctr"/>
            <a:r>
              <a:rPr lang="en-US" dirty="0" smtClean="0"/>
              <a:t>The church of Christ belongs to Christ</a:t>
            </a:r>
            <a:endParaRPr lang="en-US" dirty="0"/>
          </a:p>
        </p:txBody>
      </p:sp>
      <p:sp>
        <p:nvSpPr>
          <p:cNvPr id="3" name="Content Placeholder 2"/>
          <p:cNvSpPr>
            <a:spLocks noGrp="1"/>
          </p:cNvSpPr>
          <p:nvPr>
            <p:ph idx="1"/>
          </p:nvPr>
        </p:nvSpPr>
        <p:spPr>
          <a:xfrm>
            <a:off x="287867" y="1642533"/>
            <a:ext cx="8568266" cy="4534430"/>
          </a:xfrm>
        </p:spPr>
        <p:txBody>
          <a:bodyPr>
            <a:normAutofit/>
          </a:bodyPr>
          <a:lstStyle/>
          <a:p>
            <a:pPr marL="287338" indent="-287338"/>
            <a:r>
              <a:rPr lang="en-US" sz="3600" b="1" dirty="0" smtClean="0"/>
              <a:t>Because Christ built the church                  </a:t>
            </a:r>
            <a:r>
              <a:rPr lang="en-US" sz="3200" dirty="0" smtClean="0"/>
              <a:t>(Matthew 16:16-18)</a:t>
            </a:r>
          </a:p>
          <a:p>
            <a:pPr marL="287338" indent="-287338"/>
            <a:r>
              <a:rPr lang="en-US" sz="3600" b="1" dirty="0" smtClean="0"/>
              <a:t>Because Christ died for the church               </a:t>
            </a:r>
            <a:r>
              <a:rPr lang="en-US" sz="3200" dirty="0" smtClean="0"/>
              <a:t>(Acts 20:28)</a:t>
            </a:r>
          </a:p>
          <a:p>
            <a:pPr marL="287338" indent="-287338"/>
            <a:r>
              <a:rPr lang="en-US" sz="3600" b="1" dirty="0" smtClean="0"/>
              <a:t>Because Christ is the Head of the church </a:t>
            </a:r>
            <a:r>
              <a:rPr lang="en-US" sz="3200" dirty="0" smtClean="0"/>
              <a:t>(Colossians 1:18)</a:t>
            </a:r>
          </a:p>
        </p:txBody>
      </p:sp>
    </p:spTree>
    <p:extLst>
      <p:ext uri="{BB962C8B-B14F-4D97-AF65-F5344CB8AC3E}">
        <p14:creationId xmlns:p14="http://schemas.microsoft.com/office/powerpoint/2010/main" val="160377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365126"/>
            <a:ext cx="8263467" cy="1040341"/>
          </a:xfrm>
        </p:spPr>
        <p:txBody>
          <a:bodyPr/>
          <a:lstStyle/>
          <a:p>
            <a:pPr algn="ctr"/>
            <a:r>
              <a:rPr lang="en-US" dirty="0" smtClean="0"/>
              <a:t>The church of Christ belongs to Christ</a:t>
            </a:r>
            <a:endParaRPr lang="en-US" dirty="0"/>
          </a:p>
        </p:txBody>
      </p:sp>
      <p:sp>
        <p:nvSpPr>
          <p:cNvPr id="3" name="Content Placeholder 2"/>
          <p:cNvSpPr>
            <a:spLocks noGrp="1"/>
          </p:cNvSpPr>
          <p:nvPr>
            <p:ph idx="1"/>
          </p:nvPr>
        </p:nvSpPr>
        <p:spPr>
          <a:xfrm>
            <a:off x="287867" y="1642533"/>
            <a:ext cx="8568266" cy="4534430"/>
          </a:xfrm>
        </p:spPr>
        <p:txBody>
          <a:bodyPr>
            <a:normAutofit/>
          </a:bodyPr>
          <a:lstStyle/>
          <a:p>
            <a:pPr marL="287338" indent="-287338"/>
            <a:r>
              <a:rPr lang="en-US" sz="3600" b="1" dirty="0" smtClean="0"/>
              <a:t>Because Christ built the church                  </a:t>
            </a:r>
            <a:r>
              <a:rPr lang="en-US" sz="3200" dirty="0" smtClean="0"/>
              <a:t>(Matthew 16:16-18)</a:t>
            </a:r>
          </a:p>
          <a:p>
            <a:pPr marL="287338" indent="-287338"/>
            <a:r>
              <a:rPr lang="en-US" sz="3600" b="1" dirty="0" smtClean="0"/>
              <a:t>Because Christ died for the church               </a:t>
            </a:r>
            <a:r>
              <a:rPr lang="en-US" sz="3200" dirty="0" smtClean="0"/>
              <a:t>(Acts 20:28)</a:t>
            </a:r>
          </a:p>
          <a:p>
            <a:pPr marL="287338" indent="-287338"/>
            <a:r>
              <a:rPr lang="en-US" sz="3600" b="1" dirty="0" smtClean="0"/>
              <a:t>Because Christ is the Head of the church </a:t>
            </a:r>
            <a:r>
              <a:rPr lang="en-US" sz="3200" dirty="0" smtClean="0"/>
              <a:t>(Colossians 1:18)</a:t>
            </a:r>
          </a:p>
          <a:p>
            <a:pPr marL="287338" indent="-287338"/>
            <a:r>
              <a:rPr lang="en-US" sz="3600" b="1" dirty="0" smtClean="0"/>
              <a:t>Because Christ is the Savior of the church </a:t>
            </a:r>
            <a:r>
              <a:rPr lang="en-US" sz="3200" dirty="0" smtClean="0"/>
              <a:t>(Ephesians 1:22-23)</a:t>
            </a:r>
            <a:endParaRPr lang="en-US" sz="3200" dirty="0"/>
          </a:p>
        </p:txBody>
      </p:sp>
    </p:spTree>
    <p:extLst>
      <p:ext uri="{BB962C8B-B14F-4D97-AF65-F5344CB8AC3E}">
        <p14:creationId xmlns:p14="http://schemas.microsoft.com/office/powerpoint/2010/main" val="3519794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365126"/>
            <a:ext cx="8263467" cy="1920874"/>
          </a:xfrm>
        </p:spPr>
        <p:txBody>
          <a:bodyPr>
            <a:normAutofit/>
          </a:bodyPr>
          <a:lstStyle/>
          <a:p>
            <a:pPr algn="ctr"/>
            <a:r>
              <a:rPr lang="en-US" dirty="0" smtClean="0"/>
              <a:t>The church of Christ is composed of those who are saved in Christ</a:t>
            </a:r>
            <a:endParaRPr lang="en-US" dirty="0"/>
          </a:p>
        </p:txBody>
      </p:sp>
      <p:sp>
        <p:nvSpPr>
          <p:cNvPr id="3" name="Content Placeholder 2"/>
          <p:cNvSpPr>
            <a:spLocks noGrp="1"/>
          </p:cNvSpPr>
          <p:nvPr>
            <p:ph idx="1"/>
          </p:nvPr>
        </p:nvSpPr>
        <p:spPr>
          <a:xfrm>
            <a:off x="423333" y="2409092"/>
            <a:ext cx="8263467" cy="3950025"/>
          </a:xfrm>
        </p:spPr>
        <p:txBody>
          <a:bodyPr>
            <a:normAutofit/>
          </a:bodyPr>
          <a:lstStyle/>
          <a:p>
            <a:pPr marL="287338" indent="-287338"/>
            <a:r>
              <a:rPr lang="en-US" sz="3600" b="1" i="1" dirty="0" err="1" smtClean="0"/>
              <a:t>ekklesia</a:t>
            </a:r>
            <a:r>
              <a:rPr lang="en-US" sz="3600" b="1" dirty="0" smtClean="0"/>
              <a:t> – an assembly of called out ones</a:t>
            </a:r>
            <a:endParaRPr lang="en-US" sz="3200" dirty="0" smtClean="0"/>
          </a:p>
        </p:txBody>
      </p:sp>
    </p:spTree>
    <p:extLst>
      <p:ext uri="{BB962C8B-B14F-4D97-AF65-F5344CB8AC3E}">
        <p14:creationId xmlns:p14="http://schemas.microsoft.com/office/powerpoint/2010/main" val="3834609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365126"/>
            <a:ext cx="8263467" cy="1920874"/>
          </a:xfrm>
        </p:spPr>
        <p:txBody>
          <a:bodyPr>
            <a:normAutofit/>
          </a:bodyPr>
          <a:lstStyle/>
          <a:p>
            <a:pPr algn="ctr"/>
            <a:r>
              <a:rPr lang="en-US" dirty="0" smtClean="0"/>
              <a:t>The church of Christ is composed of those who are saved in Christ</a:t>
            </a:r>
            <a:endParaRPr lang="en-US" dirty="0"/>
          </a:p>
        </p:txBody>
      </p:sp>
      <p:sp>
        <p:nvSpPr>
          <p:cNvPr id="3" name="Content Placeholder 2"/>
          <p:cNvSpPr>
            <a:spLocks noGrp="1"/>
          </p:cNvSpPr>
          <p:nvPr>
            <p:ph idx="1"/>
          </p:nvPr>
        </p:nvSpPr>
        <p:spPr>
          <a:xfrm>
            <a:off x="423333" y="2409092"/>
            <a:ext cx="8263467" cy="3950025"/>
          </a:xfrm>
        </p:spPr>
        <p:txBody>
          <a:bodyPr>
            <a:normAutofit/>
          </a:bodyPr>
          <a:lstStyle/>
          <a:p>
            <a:pPr marL="287338" indent="-287338"/>
            <a:r>
              <a:rPr lang="en-US" sz="3600" b="1" i="1" dirty="0" err="1" smtClean="0"/>
              <a:t>ekklesia</a:t>
            </a:r>
            <a:r>
              <a:rPr lang="en-US" sz="3600" b="1" dirty="0" smtClean="0"/>
              <a:t> – an assembly of called out ones</a:t>
            </a:r>
            <a:endParaRPr lang="en-US" sz="3200" dirty="0" smtClean="0"/>
          </a:p>
          <a:p>
            <a:pPr marL="287338" indent="-287338"/>
            <a:r>
              <a:rPr lang="en-US" sz="3600" b="1" dirty="0" smtClean="0"/>
              <a:t>His church is the assembly of the saved                                                               </a:t>
            </a:r>
            <a:r>
              <a:rPr lang="en-US" sz="3200" dirty="0" smtClean="0"/>
              <a:t>(Hebrews 12:22-23)</a:t>
            </a:r>
          </a:p>
        </p:txBody>
      </p:sp>
    </p:spTree>
    <p:extLst>
      <p:ext uri="{BB962C8B-B14F-4D97-AF65-F5344CB8AC3E}">
        <p14:creationId xmlns:p14="http://schemas.microsoft.com/office/powerpoint/2010/main" val="24532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365126"/>
            <a:ext cx="8263467" cy="1920874"/>
          </a:xfrm>
        </p:spPr>
        <p:txBody>
          <a:bodyPr>
            <a:normAutofit/>
          </a:bodyPr>
          <a:lstStyle/>
          <a:p>
            <a:pPr algn="ctr"/>
            <a:r>
              <a:rPr lang="en-US" dirty="0" smtClean="0"/>
              <a:t>The church of Christ is composed of those who are saved in Christ</a:t>
            </a:r>
            <a:endParaRPr lang="en-US" dirty="0"/>
          </a:p>
        </p:txBody>
      </p:sp>
      <p:sp>
        <p:nvSpPr>
          <p:cNvPr id="3" name="Content Placeholder 2"/>
          <p:cNvSpPr>
            <a:spLocks noGrp="1"/>
          </p:cNvSpPr>
          <p:nvPr>
            <p:ph idx="1"/>
          </p:nvPr>
        </p:nvSpPr>
        <p:spPr>
          <a:xfrm>
            <a:off x="423333" y="2409092"/>
            <a:ext cx="8263467" cy="3950025"/>
          </a:xfrm>
        </p:spPr>
        <p:txBody>
          <a:bodyPr>
            <a:normAutofit/>
          </a:bodyPr>
          <a:lstStyle/>
          <a:p>
            <a:pPr marL="287338" indent="-287338"/>
            <a:r>
              <a:rPr lang="en-US" sz="3600" b="1" i="1" dirty="0" err="1" smtClean="0"/>
              <a:t>ekklesia</a:t>
            </a:r>
            <a:r>
              <a:rPr lang="en-US" sz="3600" b="1" dirty="0" smtClean="0"/>
              <a:t> – an assembly of called out ones</a:t>
            </a:r>
            <a:endParaRPr lang="en-US" sz="3200" dirty="0" smtClean="0"/>
          </a:p>
          <a:p>
            <a:pPr marL="287338" indent="-287338"/>
            <a:r>
              <a:rPr lang="en-US" sz="3600" b="1" dirty="0" smtClean="0"/>
              <a:t>His church is the assembly of the saved                                                               </a:t>
            </a:r>
            <a:r>
              <a:rPr lang="en-US" sz="3200" dirty="0" smtClean="0"/>
              <a:t>(Hebrews 12:22-23)</a:t>
            </a:r>
          </a:p>
          <a:p>
            <a:pPr marL="287338" indent="-287338"/>
            <a:r>
              <a:rPr lang="en-US" sz="3600" b="1" dirty="0" smtClean="0"/>
              <a:t>God adds individuals to His church.  It is composed of people, not institutions. </a:t>
            </a:r>
            <a:r>
              <a:rPr lang="en-US" sz="3200" dirty="0" smtClean="0"/>
              <a:t>(Acts 2:47)</a:t>
            </a:r>
          </a:p>
        </p:txBody>
      </p:sp>
    </p:spTree>
    <p:extLst>
      <p:ext uri="{BB962C8B-B14F-4D97-AF65-F5344CB8AC3E}">
        <p14:creationId xmlns:p14="http://schemas.microsoft.com/office/powerpoint/2010/main" val="321298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365126"/>
            <a:ext cx="8263467" cy="1129566"/>
          </a:xfrm>
        </p:spPr>
        <p:txBody>
          <a:bodyPr>
            <a:normAutofit/>
          </a:bodyPr>
          <a:lstStyle/>
          <a:p>
            <a:pPr algn="ctr"/>
            <a:r>
              <a:rPr lang="en-US" dirty="0" smtClean="0"/>
              <a:t>There is only one church of Christ</a:t>
            </a:r>
            <a:endParaRPr lang="en-US" dirty="0"/>
          </a:p>
        </p:txBody>
      </p:sp>
      <p:sp>
        <p:nvSpPr>
          <p:cNvPr id="3" name="Content Placeholder 2"/>
          <p:cNvSpPr>
            <a:spLocks noGrp="1"/>
          </p:cNvSpPr>
          <p:nvPr>
            <p:ph idx="1"/>
          </p:nvPr>
        </p:nvSpPr>
        <p:spPr>
          <a:xfrm>
            <a:off x="423333" y="1688123"/>
            <a:ext cx="8263467" cy="4448908"/>
          </a:xfrm>
        </p:spPr>
        <p:txBody>
          <a:bodyPr>
            <a:normAutofit/>
          </a:bodyPr>
          <a:lstStyle/>
          <a:p>
            <a:pPr marL="287338" indent="-287338"/>
            <a:r>
              <a:rPr lang="en-US" sz="3600" b="1" dirty="0" smtClean="0"/>
              <a:t>Christ built one church, not many!         </a:t>
            </a:r>
            <a:r>
              <a:rPr lang="en-US" sz="3200" dirty="0" smtClean="0"/>
              <a:t>(cf</a:t>
            </a:r>
            <a:r>
              <a:rPr lang="en-US" sz="3200" dirty="0"/>
              <a:t>. Matthew 16:16-18</a:t>
            </a:r>
            <a:r>
              <a:rPr lang="en-US" sz="3200" dirty="0" smtClean="0"/>
              <a:t>)</a:t>
            </a:r>
            <a:endParaRPr lang="en-US" sz="3200" dirty="0"/>
          </a:p>
        </p:txBody>
      </p:sp>
    </p:spTree>
    <p:extLst>
      <p:ext uri="{BB962C8B-B14F-4D97-AF65-F5344CB8AC3E}">
        <p14:creationId xmlns:p14="http://schemas.microsoft.com/office/powerpoint/2010/main" val="396698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573</TotalTime>
  <Words>1707</Words>
  <Application>Microsoft Office PowerPoint</Application>
  <PresentationFormat>On-screen Show (4:3)</PresentationFormat>
  <Paragraphs>132</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Bernard MT Condensed</vt:lpstr>
      <vt:lpstr>Bradley Hand ITC</vt:lpstr>
      <vt:lpstr>Calibri</vt:lpstr>
      <vt:lpstr>Calibri Light</vt:lpstr>
      <vt:lpstr>Office Theme</vt:lpstr>
      <vt:lpstr>Back to Basics The church of Christ</vt:lpstr>
      <vt:lpstr>The church of Christ belongs to Christ</vt:lpstr>
      <vt:lpstr>The church of Christ belongs to Christ</vt:lpstr>
      <vt:lpstr>The church of Christ belongs to Christ</vt:lpstr>
      <vt:lpstr>The church of Christ belongs to Christ</vt:lpstr>
      <vt:lpstr>The church of Christ is composed of those who are saved in Christ</vt:lpstr>
      <vt:lpstr>The church of Christ is composed of those who are saved in Christ</vt:lpstr>
      <vt:lpstr>The church of Christ is composed of those who are saved in Christ</vt:lpstr>
      <vt:lpstr>There is only one church of Christ</vt:lpstr>
      <vt:lpstr>There is only one church of Christ</vt:lpstr>
      <vt:lpstr>There is only one church of Christ</vt:lpstr>
      <vt:lpstr>The Lord adds you to His church when you are saved from your sins</vt:lpstr>
      <vt:lpstr>The Lord adds you to His church when you are saved from your sins</vt:lpstr>
      <vt:lpstr>The church of Christ  exists today!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 to Basics The Church</dc:title>
  <dc:creator>Stan Cox</dc:creator>
  <cp:lastModifiedBy>Stan Cox</cp:lastModifiedBy>
  <cp:revision>12</cp:revision>
  <cp:lastPrinted>2016-03-04T21:26:27Z</cp:lastPrinted>
  <dcterms:created xsi:type="dcterms:W3CDTF">2015-07-19T04:31:50Z</dcterms:created>
  <dcterms:modified xsi:type="dcterms:W3CDTF">2016-03-07T18:56:32Z</dcterms:modified>
</cp:coreProperties>
</file>