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56" r:id="rId3"/>
    <p:sldId id="257" r:id="rId4"/>
    <p:sldId id="265" r:id="rId5"/>
    <p:sldId id="266" r:id="rId6"/>
    <p:sldId id="267"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3/20/2016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John 19:28</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payed the ultimate price for our sins. He suffered an incredible death that we might live.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phrases discussed and spoken by Jesus up to this point illustrate His transcendent love He has for us.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Father, forgive them.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Woman, behold your son.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Today you will be with Me in Paradise.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My God, My God, why have You forsaken Me (Psalm 22 illustrating victory)</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two words recorded by John,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 thirst!,”</a:t>
            </a:r>
            <a:r>
              <a:rPr lang="en-US" dirty="0">
                <a:latin typeface="Calibri" panose="020F0502020204030204" pitchFamily="34" charset="0"/>
                <a:ea typeface="Calibri" panose="020F0502020204030204" pitchFamily="34" charset="0"/>
                <a:cs typeface="Times New Roman" panose="02020603050405020304" pitchFamily="18" charset="0"/>
              </a:rPr>
              <a:t> add both to the significant love displayed for us on the cross, and to the extreme agony of the man Jesus.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cry, as well as the previous cry, was not merely chosen by Jesus simply because of the prophecies, but were genuine reactions of a man to His agonizing environment.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i="1" dirty="0">
                <a:latin typeface="Calibri" panose="020F0502020204030204" pitchFamily="34" charset="0"/>
                <a:ea typeface="Calibri" panose="020F0502020204030204" pitchFamily="34" charset="0"/>
                <a:cs typeface="Times New Roman" panose="02020603050405020304" pitchFamily="18" charset="0"/>
              </a:rPr>
              <a:t>“Thirst was one of the most distressing circumstances attending the crucifixion. The wounds were highly inflamed, and a raging fever was caused, usually, by the sufferings on the cross, and this was accompanied by insupportable thirst.”</a:t>
            </a:r>
            <a:r>
              <a:rPr lang="en-US" dirty="0">
                <a:latin typeface="Calibri" panose="020F0502020204030204" pitchFamily="34" charset="0"/>
                <a:ea typeface="Calibri" panose="020F0502020204030204" pitchFamily="34" charset="0"/>
                <a:cs typeface="Times New Roman" panose="02020603050405020304" pitchFamily="18" charset="0"/>
              </a:rPr>
              <a:t> (Barnes)</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magnitude of such a sacrifice is manifest in how big an impact two simple words can have.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Desire to fulfill scripture.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John 19:28</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Thirst came with His suffering.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22:14-15</a:t>
            </a:r>
            <a:r>
              <a:rPr lang="en-US" dirty="0">
                <a:latin typeface="Calibri" panose="020F0502020204030204" pitchFamily="34" charset="0"/>
                <a:ea typeface="Calibri" panose="020F0502020204030204" pitchFamily="34" charset="0"/>
                <a:cs typeface="Times New Roman" panose="02020603050405020304" pitchFamily="18" charset="0"/>
              </a:rPr>
              <a:t> – This Psalm is messianic, and describes in vivid detail what Jesus would endure.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was aware of this prophecy – this was the indication even from the previous phrase (quoting the first verse of Psalm 22 to draw attention to the whole).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5:17-18</a:t>
            </a:r>
            <a:r>
              <a:rPr lang="en-US" b="1" dirty="0">
                <a:latin typeface="Calibri" panose="020F0502020204030204" pitchFamily="34" charset="0"/>
                <a:ea typeface="Calibri" panose="020F0502020204030204" pitchFamily="34" charset="0"/>
                <a:cs typeface="Times New Roman" panose="02020603050405020304" pitchFamily="18" charset="0"/>
              </a:rPr>
              <a:t> – Jesus came to fulfill that which the prophecies foretold, and to continue teaching those principles.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Consciousness of scripture at all times.</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“It is written”</a:t>
            </a:r>
            <a:r>
              <a:rPr lang="en-US" dirty="0">
                <a:latin typeface="Calibri" panose="020F0502020204030204" pitchFamily="34" charset="0"/>
                <a:ea typeface="Calibri" panose="020F0502020204030204" pitchFamily="34" charset="0"/>
                <a:cs typeface="Times New Roman" panose="02020603050405020304" pitchFamily="18" charset="0"/>
              </a:rPr>
              <a:t> – Jesus used this phrase often.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When met with temptation, when tested with seemingly difficult questions, when rebuking the disobedient, when in great trial of affliction.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God’s word is that which is necessary to get through all facets of life.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dirty="0"/>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Humanity of Jesus is emphasized. (Humility as well)</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suffered as a man!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easy to get caught up in the question of the possibility of the dual nature of Jesus – how can He be 100% God and 100% man at the same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29:29</a:t>
            </a:r>
            <a:r>
              <a:rPr lang="en-US" dirty="0">
                <a:latin typeface="Calibri" panose="020F0502020204030204" pitchFamily="34" charset="0"/>
                <a:ea typeface="Calibri" panose="020F0502020204030204" pitchFamily="34" charset="0"/>
                <a:cs typeface="Times New Roman" panose="02020603050405020304" pitchFamily="18" charset="0"/>
              </a:rPr>
              <a:t> – the secret things belong to God. He does not give us an in depth explanation, but expects us to have faith in the necessary concept.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 key part of Christ’s Doctrine.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1:1</a:t>
            </a:r>
            <a:r>
              <a:rPr lang="en-US" dirty="0">
                <a:latin typeface="Calibri" panose="020F0502020204030204" pitchFamily="34" charset="0"/>
                <a:ea typeface="Calibri" panose="020F0502020204030204" pitchFamily="34" charset="0"/>
                <a:cs typeface="Times New Roman" panose="02020603050405020304" pitchFamily="18" charset="0"/>
              </a:rPr>
              <a:t> – They were with Jesus in His earthly ministry and witnessed Him in the flesh.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4:1-3</a:t>
            </a:r>
            <a:r>
              <a:rPr lang="en-US" dirty="0">
                <a:latin typeface="Calibri" panose="020F0502020204030204" pitchFamily="34" charset="0"/>
                <a:ea typeface="Calibri" panose="020F0502020204030204" pitchFamily="34" charset="0"/>
                <a:cs typeface="Times New Roman" panose="02020603050405020304" pitchFamily="18" charset="0"/>
              </a:rPr>
              <a:t> – The spirit from God is that which confesses Jesus Christ has come in the flesh.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John 7-9</a:t>
            </a:r>
            <a:r>
              <a:rPr lang="en-US" dirty="0">
                <a:latin typeface="Calibri" panose="020F0502020204030204" pitchFamily="34" charset="0"/>
                <a:ea typeface="Calibri" panose="020F0502020204030204" pitchFamily="34" charset="0"/>
                <a:cs typeface="Times New Roman" panose="02020603050405020304" pitchFamily="18" charset="0"/>
              </a:rPr>
              <a:t> – Those who don’t confess this are not walking in truth and do not have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Blood of bulls and goats couldn’t satisfy.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10:1-10</a:t>
            </a:r>
            <a:r>
              <a:rPr lang="en-US" dirty="0">
                <a:latin typeface="Calibri" panose="020F0502020204030204" pitchFamily="34" charset="0"/>
                <a:ea typeface="Calibri" panose="020F0502020204030204" pitchFamily="34" charset="0"/>
                <a:cs typeface="Times New Roman" panose="02020603050405020304" pitchFamily="18" charset="0"/>
              </a:rPr>
              <a:t> – Christ had to come in the flesh to be the perfect sacrifice!!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2:10, 14</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He had to be made perfect by suffering in flesh and blood.</a:t>
            </a: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It is not for us to reason with human wisdom how this could be so. God revealed it to us, His ways are higher than ours, and we must submit to what He says!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dirty="0"/>
          </a:p>
        </p:txBody>
      </p:sp>
    </p:spTree>
    <p:extLst>
      <p:ext uri="{BB962C8B-B14F-4D97-AF65-F5344CB8AC3E}">
        <p14:creationId xmlns:p14="http://schemas.microsoft.com/office/powerpoint/2010/main" val="331914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He thirsted to provide for our own thirst.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at the well.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4:5-15</a:t>
            </a:r>
            <a:r>
              <a:rPr lang="en-US" dirty="0">
                <a:latin typeface="Calibri" panose="020F0502020204030204" pitchFamily="34" charset="0"/>
                <a:ea typeface="Calibri" panose="020F0502020204030204" pitchFamily="34" charset="0"/>
                <a:cs typeface="Times New Roman" panose="02020603050405020304" pitchFamily="18" charset="0"/>
              </a:rPr>
              <a:t> – Jesus offered living water which gives everlasting life.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63:1</a:t>
            </a:r>
            <a:r>
              <a:rPr lang="en-US" dirty="0">
                <a:latin typeface="Calibri" panose="020F0502020204030204" pitchFamily="34" charset="0"/>
                <a:ea typeface="Calibri" panose="020F0502020204030204" pitchFamily="34" charset="0"/>
                <a:cs typeface="Times New Roman" panose="02020603050405020304" pitchFamily="18" charset="0"/>
              </a:rPr>
              <a:t> – David thirsted for such water.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35:6-7</a:t>
            </a:r>
            <a:r>
              <a:rPr lang="en-US" dirty="0">
                <a:latin typeface="Calibri" panose="020F0502020204030204" pitchFamily="34" charset="0"/>
                <a:ea typeface="Calibri" panose="020F0502020204030204" pitchFamily="34" charset="0"/>
                <a:cs typeface="Times New Roman" panose="02020603050405020304" pitchFamily="18" charset="0"/>
              </a:rPr>
              <a:t> – Such water was promised in prophecy. The thirst (for everlasting/spiritual life) would be quenched!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 righteousness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5:6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came because man sinned. There was a desire of God to provide a path of righteousness for man so that He could be in fellowship with them once again.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2:38; 3:19</a:t>
            </a:r>
            <a:r>
              <a:rPr lang="en-US" dirty="0">
                <a:latin typeface="Calibri" panose="020F0502020204030204" pitchFamily="34" charset="0"/>
                <a:ea typeface="Calibri" panose="020F0502020204030204" pitchFamily="34" charset="0"/>
                <a:cs typeface="Times New Roman" panose="02020603050405020304" pitchFamily="18" charset="0"/>
              </a:rPr>
              <a:t> – The apostles spoke that message which declared how we might be refreshed and quenched with the living waters!</a:t>
            </a: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anyone thirsts, let him come to Me and drink. He who believes in Me, as the Scripture has said, out of his heart will flow rivers of living water” (John 7:37-38)</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dirty="0"/>
          </a:p>
        </p:txBody>
      </p:sp>
    </p:spTree>
    <p:extLst>
      <p:ext uri="{BB962C8B-B14F-4D97-AF65-F5344CB8AC3E}">
        <p14:creationId xmlns:p14="http://schemas.microsoft.com/office/powerpoint/2010/main" val="188373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We can provide for His thirst (cf. Matthew 25)</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message of the cross provokes much thought. One is of sympathy, compassion, and a desire to aid Jesus.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hard to read of the suffering of our savior and not be affected with emotion.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Knowing what we do now, if we were at that scene, we would wish to help the suffering Son of God.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 can satisfy His thirst!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25:31-40</a:t>
            </a:r>
            <a:r>
              <a:rPr lang="en-US" dirty="0">
                <a:latin typeface="Calibri" panose="020F0502020204030204" pitchFamily="34" charset="0"/>
                <a:ea typeface="Calibri" panose="020F0502020204030204" pitchFamily="34" charset="0"/>
                <a:cs typeface="Times New Roman" panose="02020603050405020304" pitchFamily="18" charset="0"/>
              </a:rPr>
              <a:t> – When we serve our brethren we serve Christ.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2:20; 1 John 3:1</a:t>
            </a:r>
            <a:r>
              <a:rPr lang="en-US" dirty="0">
                <a:latin typeface="Calibri" panose="020F0502020204030204" pitchFamily="34" charset="0"/>
                <a:ea typeface="Calibri" panose="020F0502020204030204" pitchFamily="34" charset="0"/>
                <a:cs typeface="Times New Roman" panose="02020603050405020304" pitchFamily="18" charset="0"/>
              </a:rPr>
              <a:t> – Christ dwells in us. We are the children of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must be able and willing to see Christ in our brethren in this capacity. Would we walk by the cross as the thirsting savior hanged without at least attempting to provide Him with drink? Would we do the same to our brethren?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“If I then, your Lord and Teacher, have washed your feet, you also ought to wash one another’s feet” (John 13:14)</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6</a:t>
            </a:fld>
            <a:endParaRPr lang="en-US" dirty="0"/>
          </a:p>
        </p:txBody>
      </p:sp>
    </p:spTree>
    <p:extLst>
      <p:ext uri="{BB962C8B-B14F-4D97-AF65-F5344CB8AC3E}">
        <p14:creationId xmlns:p14="http://schemas.microsoft.com/office/powerpoint/2010/main" val="52194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Make no mistake, the suffering Jesus experienced on the cross was immense. He endured this for us.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humbled Himself in the form of man and became obedient to the death on the cross.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come to Him for the living water, for only He provides it.</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And having drank of that everlasting stream, being renewed and refreshed, we must live a transformed life of service to God, and each other.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7</a:t>
            </a:fld>
            <a:endParaRPr lang="en-US"/>
          </a:p>
        </p:txBody>
      </p:sp>
    </p:spTree>
    <p:extLst>
      <p:ext uri="{BB962C8B-B14F-4D97-AF65-F5344CB8AC3E}">
        <p14:creationId xmlns:p14="http://schemas.microsoft.com/office/powerpoint/2010/main" val="261105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9228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9580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155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9825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3/20/2016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16413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6817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3/20/2016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075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3/20/2016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0988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3/20/2016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3168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70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3/20/2016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8887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3/20/2016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368976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smtClean="0">
                <a:solidFill>
                  <a:schemeClr val="bg1"/>
                </a:solidFill>
              </a:rPr>
              <a:t>I thirst!”</a:t>
            </a:r>
            <a:endParaRPr lang="en-US" sz="3600" i="1" dirty="0" smtClean="0">
              <a:solidFill>
                <a:schemeClr val="bg1"/>
              </a:solidFill>
            </a:endParaRP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Desire to Fulfill Scripture</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chemeClr val="bg1"/>
              </a:solidFill>
            </a:endParaRPr>
          </a:p>
          <a:p>
            <a:pPr marL="0" indent="0" algn="ctr">
              <a:buNone/>
            </a:pPr>
            <a:endParaRPr lang="en-US" sz="1800" b="1" dirty="0">
              <a:solidFill>
                <a:schemeClr val="bg1"/>
              </a:solidFill>
            </a:endParaRPr>
          </a:p>
          <a:p>
            <a:pPr marL="0" indent="0" algn="ctr">
              <a:buNone/>
            </a:pPr>
            <a:r>
              <a:rPr lang="en-US" sz="3600" b="1" dirty="0" smtClean="0">
                <a:solidFill>
                  <a:schemeClr val="bg1"/>
                </a:solidFill>
              </a:rPr>
              <a:t>Prophecy of Suffering</a:t>
            </a:r>
          </a:p>
          <a:p>
            <a:pPr marL="0" indent="0" algn="ctr">
              <a:buNone/>
            </a:pPr>
            <a:r>
              <a:rPr lang="en-US" sz="3200" i="1" dirty="0" smtClean="0">
                <a:solidFill>
                  <a:schemeClr val="bg1"/>
                </a:solidFill>
              </a:rPr>
              <a:t>Psalm 22:14-15; Matthew 5:17-18</a:t>
            </a:r>
          </a:p>
          <a:p>
            <a:pPr marL="0" indent="0" algn="ctr">
              <a:buNone/>
            </a:pPr>
            <a:r>
              <a:rPr lang="en-US" sz="3600" b="1" dirty="0" smtClean="0">
                <a:solidFill>
                  <a:schemeClr val="bg1"/>
                </a:solidFill>
              </a:rPr>
              <a:t>Scripture was on His Mind</a:t>
            </a:r>
          </a:p>
          <a:p>
            <a:pPr marL="0" indent="0" algn="ctr">
              <a:buNone/>
            </a:pPr>
            <a:r>
              <a:rPr lang="en-US" sz="3200" i="1" dirty="0" smtClean="0">
                <a:solidFill>
                  <a:schemeClr val="bg1"/>
                </a:solidFill>
              </a:rPr>
              <a:t>“It is written.”</a:t>
            </a: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smtClean="0">
                <a:solidFill>
                  <a:schemeClr val="bg1"/>
                </a:solidFill>
                <a:latin typeface="French Script MT" panose="03020402040607040605" pitchFamily="66" charset="0"/>
              </a:rPr>
              <a:t>Humanity of Jesus Emphasized</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chemeClr val="bg1"/>
                </a:solidFill>
              </a:rPr>
              <a:t>Suffered as a Man</a:t>
            </a:r>
          </a:p>
          <a:p>
            <a:pPr marL="0" indent="0" algn="ctr">
              <a:buNone/>
            </a:pPr>
            <a:r>
              <a:rPr lang="en-US" sz="3200" i="1" dirty="0" smtClean="0">
                <a:solidFill>
                  <a:schemeClr val="bg1"/>
                </a:solidFill>
              </a:rPr>
              <a:t>How was He both man and God? – Deuteronomy 29:29</a:t>
            </a:r>
          </a:p>
          <a:p>
            <a:pPr marL="0" indent="0" algn="ctr">
              <a:buNone/>
            </a:pPr>
            <a:r>
              <a:rPr lang="en-US" sz="3600" b="1" dirty="0" smtClean="0">
                <a:solidFill>
                  <a:schemeClr val="bg1"/>
                </a:solidFill>
              </a:rPr>
              <a:t>Key Part of the Doctrine of Christ</a:t>
            </a:r>
          </a:p>
          <a:p>
            <a:pPr marL="0" indent="0" algn="ctr">
              <a:buNone/>
            </a:pPr>
            <a:r>
              <a:rPr lang="en-US" sz="3200" i="1" dirty="0" smtClean="0">
                <a:solidFill>
                  <a:schemeClr val="bg1"/>
                </a:solidFill>
              </a:rPr>
              <a:t>1 John 1:1; 4:1-3; 2 John7-9</a:t>
            </a:r>
          </a:p>
          <a:p>
            <a:pPr marL="0" indent="0" algn="ctr">
              <a:buNone/>
            </a:pPr>
            <a:r>
              <a:rPr lang="en-US" sz="3600" b="1" dirty="0" smtClean="0">
                <a:solidFill>
                  <a:schemeClr val="bg1"/>
                </a:solidFill>
              </a:rPr>
              <a:t>Blood of Animals is Insufficient</a:t>
            </a:r>
          </a:p>
          <a:p>
            <a:pPr marL="0" indent="0" algn="ctr">
              <a:buNone/>
            </a:pPr>
            <a:r>
              <a:rPr lang="en-US" sz="3200" i="1" dirty="0" smtClean="0">
                <a:solidFill>
                  <a:schemeClr val="bg1"/>
                </a:solidFill>
              </a:rPr>
              <a:t>Hebrews 10:1-10; 2:10, 14</a:t>
            </a:r>
          </a:p>
        </p:txBody>
      </p:sp>
    </p:spTree>
    <p:extLst>
      <p:ext uri="{BB962C8B-B14F-4D97-AF65-F5344CB8AC3E}">
        <p14:creationId xmlns:p14="http://schemas.microsoft.com/office/powerpoint/2010/main" val="595037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Provided for our Thirst</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chemeClr val="bg1"/>
              </a:solidFill>
            </a:endParaRPr>
          </a:p>
          <a:p>
            <a:pPr marL="0" indent="0" algn="ctr">
              <a:buNone/>
            </a:pPr>
            <a:endParaRPr lang="en-US" sz="2000" b="1" dirty="0">
              <a:solidFill>
                <a:schemeClr val="bg1"/>
              </a:solidFill>
            </a:endParaRPr>
          </a:p>
          <a:p>
            <a:pPr marL="0" indent="0" algn="ctr">
              <a:buNone/>
            </a:pPr>
            <a:r>
              <a:rPr lang="en-US" sz="3600" b="1" dirty="0" smtClean="0">
                <a:solidFill>
                  <a:schemeClr val="bg1"/>
                </a:solidFill>
              </a:rPr>
              <a:t>Jesus at the Well</a:t>
            </a:r>
          </a:p>
          <a:p>
            <a:pPr marL="0" indent="0" algn="ctr">
              <a:buNone/>
            </a:pPr>
            <a:r>
              <a:rPr lang="en-US" sz="3200" i="1" dirty="0" smtClean="0">
                <a:solidFill>
                  <a:schemeClr val="bg1"/>
                </a:solidFill>
              </a:rPr>
              <a:t>John 4:5-15; Psalm 63:1; Isaiah 35:6-7</a:t>
            </a:r>
          </a:p>
          <a:p>
            <a:pPr marL="0" indent="0" algn="ctr">
              <a:buNone/>
            </a:pPr>
            <a:r>
              <a:rPr lang="en-US" sz="3600" b="1" dirty="0" smtClean="0">
                <a:solidFill>
                  <a:schemeClr val="bg1"/>
                </a:solidFill>
              </a:rPr>
              <a:t>Quenching of Thirst Offered</a:t>
            </a:r>
          </a:p>
          <a:p>
            <a:pPr marL="0" indent="0" algn="ctr">
              <a:buNone/>
            </a:pPr>
            <a:r>
              <a:rPr lang="en-US" sz="3200" i="1" dirty="0" smtClean="0">
                <a:solidFill>
                  <a:schemeClr val="bg1"/>
                </a:solidFill>
              </a:rPr>
              <a:t>Matthew 5:6; Acts 2:38; 3:19</a:t>
            </a:r>
          </a:p>
        </p:txBody>
      </p:sp>
    </p:spTree>
    <p:extLst>
      <p:ext uri="{BB962C8B-B14F-4D97-AF65-F5344CB8AC3E}">
        <p14:creationId xmlns:p14="http://schemas.microsoft.com/office/powerpoint/2010/main" val="717797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Providing for His Thirst</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3200" i="1" dirty="0" smtClean="0">
              <a:solidFill>
                <a:schemeClr val="bg1"/>
              </a:solidFill>
            </a:endParaRPr>
          </a:p>
          <a:p>
            <a:pPr marL="0" indent="0" algn="ctr">
              <a:buNone/>
            </a:pPr>
            <a:endParaRPr lang="en-US" sz="3200" i="1" dirty="0">
              <a:solidFill>
                <a:schemeClr val="bg1"/>
              </a:solidFill>
            </a:endParaRPr>
          </a:p>
          <a:p>
            <a:pPr marL="0" indent="0" algn="ctr">
              <a:buNone/>
            </a:pPr>
            <a:r>
              <a:rPr lang="en-US" sz="3200" i="1" dirty="0" smtClean="0">
                <a:solidFill>
                  <a:schemeClr val="bg1"/>
                </a:solidFill>
              </a:rPr>
              <a:t>The message of the cross drives us to compassion. We wish to come to Jesus’ aid.</a:t>
            </a:r>
          </a:p>
          <a:p>
            <a:pPr marL="0" indent="0" algn="ctr">
              <a:buNone/>
            </a:pPr>
            <a:r>
              <a:rPr lang="en-US" sz="3600" b="1" dirty="0" smtClean="0">
                <a:solidFill>
                  <a:schemeClr val="bg1"/>
                </a:solidFill>
              </a:rPr>
              <a:t>We Can!</a:t>
            </a:r>
          </a:p>
          <a:p>
            <a:pPr marL="0" indent="0" algn="ctr">
              <a:buNone/>
            </a:pPr>
            <a:r>
              <a:rPr lang="en-US" sz="3200" i="1" dirty="0" smtClean="0">
                <a:solidFill>
                  <a:schemeClr val="bg1"/>
                </a:solidFill>
              </a:rPr>
              <a:t>Matthew 25:31-40</a:t>
            </a:r>
            <a:endParaRPr lang="en-US" sz="4800" i="1" dirty="0" smtClean="0">
              <a:solidFill>
                <a:schemeClr val="bg1"/>
              </a:solidFill>
            </a:endParaRPr>
          </a:p>
        </p:txBody>
      </p:sp>
    </p:spTree>
    <p:extLst>
      <p:ext uri="{BB962C8B-B14F-4D97-AF65-F5344CB8AC3E}">
        <p14:creationId xmlns:p14="http://schemas.microsoft.com/office/powerpoint/2010/main" val="54029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“I thirst!”</a:t>
            </a:r>
          </a:p>
        </p:txBody>
      </p:sp>
    </p:spTree>
    <p:extLst>
      <p:ext uri="{BB962C8B-B14F-4D97-AF65-F5344CB8AC3E}">
        <p14:creationId xmlns:p14="http://schemas.microsoft.com/office/powerpoint/2010/main" val="2635234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2842</TotalTime>
  <Words>1162</Words>
  <Application>Microsoft Office PowerPoint</Application>
  <PresentationFormat>On-screen Show (4:3)</PresentationFormat>
  <Paragraphs>94</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French Script MT</vt:lpstr>
      <vt:lpstr>Times New Roman</vt:lpstr>
      <vt:lpstr>Office Theme</vt:lpstr>
      <vt:lpstr>PowerPoint Presentation</vt:lpstr>
      <vt:lpstr>Spoken From The Cross</vt:lpstr>
      <vt:lpstr>Desire to Fulfill Scripture</vt:lpstr>
      <vt:lpstr>Humanity of Jesus Emphasized</vt:lpstr>
      <vt:lpstr>Provided for our Thirst</vt:lpstr>
      <vt:lpstr>Providing for His Thirst</vt:lpstr>
      <vt:lpstr>Spoken From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25</cp:revision>
  <dcterms:created xsi:type="dcterms:W3CDTF">2016-01-31T22:46:19Z</dcterms:created>
  <dcterms:modified xsi:type="dcterms:W3CDTF">2016-03-20T22:00:01Z</dcterms:modified>
</cp:coreProperties>
</file>