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5DB39-2620-4C84-B9A0-CE1BB7AE184C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3264-5F4D-48E6-96F7-F89B1560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Matthew 27:45-50; Mark 15:33-37</a:t>
            </a:r>
            <a:endParaRPr lang="en-US" sz="1050" dirty="0"/>
          </a:p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scene of the cross is sinister. An innocent man is literally nailed to a tree, being put to death out of pure hatred.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Yet, the scene of the cross provides spiritual nourishment.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“For we do not have a High Priest who cannot sympathize” (Hebrews 4:15)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“For in that He Himself has suffered, being tempted, He is able to aid those who are tempted” (Hebrews 2:18)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Jesus uttered words in Matthew 27:46 which are relatable, and helpful in our spiritual endeavors, and pilgrimage on earth.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hour = about noon – darkness.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darkness had to have been a work of God, being so vast, and in the middle of the day.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The scene was set. The Creator of all things was being put to death by His creation. Darkness was appropriate.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Yet, in order to benefit from this passage and scene, we must consider the context of scripture entirely, and the context of the quotation of </a:t>
            </a:r>
            <a:r>
              <a:rPr lang="en-US" b="1" dirty="0"/>
              <a:t>Psalm 22:1</a:t>
            </a:r>
            <a:r>
              <a:rPr lang="en-US" dirty="0"/>
              <a:t> (What Jesus quoted…).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False Interpretation</a:t>
            </a:r>
          </a:p>
          <a:p>
            <a:pPr lvl="0"/>
            <a:r>
              <a:rPr lang="en-US" b="1" dirty="0"/>
              <a:t>Imputed Sin, and withdrawn fellowship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“In order that Christ might satisfy for us, it was necessary that he should be placed as a guilty person at the judgment-seat of God”</a:t>
            </a:r>
            <a:r>
              <a:rPr lang="en-US" dirty="0"/>
              <a:t> (Commentary on Matthew 27:44 – Calvin).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 John 1:5</a:t>
            </a:r>
            <a:r>
              <a:rPr lang="en-US" dirty="0"/>
              <a:t> – It is morally and doctrinally impossible for God to be in fellowship with sin (</a:t>
            </a:r>
            <a:r>
              <a:rPr lang="en-US" b="1" dirty="0"/>
              <a:t>cf. James 1:13</a:t>
            </a:r>
            <a:r>
              <a:rPr lang="en-US" dirty="0"/>
              <a:t>).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This is where the argument is made. Jesus was made sin, therefore, God could not remain with Him.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They even take this into further separation suggesting Jesus went to hell for three days.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2 Corinthians 5:21 – Jesus became sin for us. The Calvinist will say that sin was put to His account, and God had to leave Him. Is this consistent with scripture?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0"/>
            <a:r>
              <a:rPr lang="en-US" b="1" dirty="0" smtClean="0"/>
              <a:t>Who is Jesus? (God’s Son. Deity. Godhead.)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2 </a:t>
            </a:r>
            <a:r>
              <a:rPr lang="en-US" b="1" dirty="0"/>
              <a:t>Corinthians 4:6</a:t>
            </a:r>
            <a:r>
              <a:rPr lang="en-US" dirty="0"/>
              <a:t> – God’s glory is seen in Jesus. The gospel of Christ reveals the Father to us.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He is the </a:t>
            </a:r>
            <a:r>
              <a:rPr lang="en-US" b="1" i="1" dirty="0"/>
              <a:t>“brightness of [God’s] glory and the express image of His person” (Hebrews 1:3)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God is revealed to us through Christ. Why?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John 1:1-5, 14</a:t>
            </a:r>
            <a:r>
              <a:rPr lang="en-US" dirty="0"/>
              <a:t> – Jesus is God in the flesh!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It would not be possible for Jesus to be separated from the Godhead.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He is God, He cannot sin. (</a:t>
            </a:r>
            <a:r>
              <a:rPr lang="en-US" b="1" dirty="0"/>
              <a:t>Sin is not transferable anyway!) – 1 John 2:2 – He is the propitiation for OUR SINS. </a:t>
            </a:r>
            <a:r>
              <a:rPr lang="en-US" dirty="0"/>
              <a:t>(He paid the price. He did not become guilty.)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Was Jesus separated from Himself? Of course not!</a:t>
            </a:r>
            <a:endParaRPr lang="en-US" dirty="0"/>
          </a:p>
          <a:p>
            <a:pPr lvl="0"/>
            <a:r>
              <a:rPr lang="en-US" b="1" dirty="0"/>
              <a:t>God is with Jesus!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John 16:32</a:t>
            </a:r>
            <a:r>
              <a:rPr lang="en-US" dirty="0"/>
              <a:t> – Jesus had confidence in His Father. Was His confidence misplaced?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Looking to His imminent death, Jesus told His disciples they would leave Him.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However, Jesus recognizes that although they will leave, God will be there.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John 8:28-29</a:t>
            </a:r>
            <a:r>
              <a:rPr lang="en-US" dirty="0"/>
              <a:t> – It does not make sense that God would leave Jesus when He was pleasing God in His actions.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God’s will was that Jesus would die on the cross for mankind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i="1" dirty="0"/>
              <a:t>“though He was a Son, yet He learned obedience by the things which He suffered” (Hebrews 5:8)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2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Psalm 22 – What Jesus meant</a:t>
            </a:r>
          </a:p>
          <a:p>
            <a:pPr lvl="0"/>
            <a:r>
              <a:rPr lang="en-US" b="1" dirty="0"/>
              <a:t>Without understanding the greater context of Psalm 22, the first verse by itself seems to be a Psalm of utter despair. However, it begins to take a turn.</a:t>
            </a:r>
          </a:p>
          <a:p>
            <a:pPr lvl="0"/>
            <a:r>
              <a:rPr lang="en-US" b="1" dirty="0"/>
              <a:t>Feeling of isolation (v. 1-2).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times when in great distress we feel lonely.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Even if we have others with us, or we are in public, we can’t help but feel isolated. (</a:t>
            </a:r>
            <a:r>
              <a:rPr lang="en-US" b="1" u="sng" dirty="0"/>
              <a:t>Consider Job – His friends sat with him, but his suffering left him isolated.)</a:t>
            </a:r>
            <a:r>
              <a:rPr lang="en-US" b="1" dirty="0"/>
              <a:t> Jesus certainly felt this.</a:t>
            </a:r>
            <a:endParaRPr lang="en-US" dirty="0"/>
          </a:p>
          <a:p>
            <a:pPr lvl="0"/>
            <a:r>
              <a:rPr lang="en-US" b="1" dirty="0"/>
              <a:t>Recognition of the past (v. 3-5).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God is immutable. He makes a promise and keeps it. (</a:t>
            </a:r>
            <a:r>
              <a:rPr lang="en-US" b="1" dirty="0"/>
              <a:t>cf. Hebrews 6:13-15</a:t>
            </a:r>
            <a:r>
              <a:rPr lang="en-US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No matter how severe Jesus’ situation escalated, He never forgot who His Father was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Continued pattern (v. 6-18).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The horrid experience of the cross inevitably led to a feeling of loneliness.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Yet, Jesus continues to remember that, despite how bad it gets, God is faithful!</a:t>
            </a:r>
            <a:endParaRPr lang="en-US" dirty="0"/>
          </a:p>
          <a:p>
            <a:pPr lvl="0"/>
            <a:r>
              <a:rPr lang="en-US" b="1" dirty="0"/>
              <a:t>Prayer, declaration of hope, and recognition of future victory (v. 19-31).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b="1" dirty="0"/>
              <a:t>v. 19-21</a:t>
            </a:r>
            <a:r>
              <a:rPr lang="en-US" dirty="0"/>
              <a:t>) – prayer for help. Prayer is answered.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b="1" dirty="0"/>
              <a:t>v. 22-24</a:t>
            </a:r>
            <a:r>
              <a:rPr lang="en-US" dirty="0"/>
              <a:t>) – Praise to God even in adversity. He did not turn His back.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b="1" dirty="0"/>
              <a:t>v. 27-31</a:t>
            </a:r>
            <a:r>
              <a:rPr lang="en-US" dirty="0"/>
              <a:t>) – A look beyond the present distress to the future victory.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Merely Perceived Loneliness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In times of heartache, suffering, persecution, and other difficulties it is easy to feel lonely. This loneliness must be counteracted by the knowledge of the gospel.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Hebrews 13:5-6</a:t>
            </a:r>
            <a:r>
              <a:rPr lang="en-US" dirty="0"/>
              <a:t> – In times of hardship and struggle we must not take it upon ourselves to appropriate through covetous means.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Jesus is with us and will provide.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“But seek first the kingdom of God and His righteousness, and all these things shall be added to you” (Matthew 6:33)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Romans 8:35-39</a:t>
            </a:r>
            <a:r>
              <a:rPr lang="en-US" dirty="0"/>
              <a:t> – Paul suggests (through inspiration) that there is nothing that can separate us from the love of Christ.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only thing that can is our own sin. Something we can avoid through faithful obedience to Him.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Christ will not leave us so long as we want Him with us!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2 Timothy 4:16-18</a:t>
            </a:r>
            <a:r>
              <a:rPr lang="en-US" dirty="0"/>
              <a:t> – In the preaching of the gospel there were occasions where Paul felt lonely.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Jesus was with Paul through his ministry (</a:t>
            </a:r>
            <a:r>
              <a:rPr lang="en-US" b="1" dirty="0"/>
              <a:t>cf. 2 Corinthians 12:8-9</a:t>
            </a:r>
            <a:r>
              <a:rPr lang="en-US" dirty="0"/>
              <a:t> – He was strengthened because Christ was with Him.).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“I can do all things through Christ who strengthens me” (Philippians 4:13)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Hebrews 12:1-2</a:t>
            </a:r>
            <a:r>
              <a:rPr lang="en-US" dirty="0"/>
              <a:t> – we look to Jesus because, in His suffering, Jesus felt lonely, but looked beyond the suffering and into the victory! We must follow in His footsteps!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Psalm 23 </a:t>
            </a:r>
            <a:r>
              <a:rPr lang="en-US" dirty="0"/>
              <a:t>– It is interesting that the following Psalm is one of assurance. God is with us through the darkest parts of our life if we only reach out for Him in faithfulness.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Jesus experienced the terrors of the cross as a man would, because He was a man Himself.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He hung on the tree while people mocked Him and were wholly opposed to Him.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even in a situation where most would lose trust in God, and assume He is not with them, Jesus understood this not to be true.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Jesus certainly had the remainder of the Psalm in mind when He quoted the first verse. He was looking forward to the victory.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completion of God’s will, and His suffering.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salvation of mankind, and victory of God’s purpose.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3264-5F4D-48E6-96F7-F89B1560EE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0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EE93-86BC-4CD9-AED6-9A9A76ABACB9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BC5F0-8904-4D30-A09C-6DC9061C5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6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87665"/>
            <a:ext cx="84582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Spoken From The Cross</a:t>
            </a:r>
            <a:endParaRPr lang="en-US" sz="88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“My God, My God, why have You forsaken Me?”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False Interpretation</a:t>
            </a:r>
            <a:endParaRPr lang="en-US" sz="66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Transferred Sin </a:t>
            </a:r>
            <a:r>
              <a:rPr lang="en-US" sz="3600" b="1" smtClean="0">
                <a:solidFill>
                  <a:schemeClr val="bg1"/>
                </a:solidFill>
              </a:rPr>
              <a:t>and                   Withdrawn </a:t>
            </a:r>
            <a:r>
              <a:rPr lang="en-US" sz="3600" b="1" dirty="0" smtClean="0">
                <a:solidFill>
                  <a:schemeClr val="bg1"/>
                </a:solidFill>
              </a:rPr>
              <a:t>Fellowship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1 John 1:5; 2 Corinthians 5:21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Who is Jesus?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2 Corinthians 4:6; John 1:1-5, 14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God is with Jesus!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John 16:32; 8:28-29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60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Psalm 22</a:t>
            </a:r>
            <a:endParaRPr lang="en-US" sz="66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Feeling Isolated </a:t>
            </a:r>
            <a:r>
              <a:rPr lang="en-US" sz="3200" i="1" dirty="0" smtClean="0">
                <a:solidFill>
                  <a:schemeClr val="bg1"/>
                </a:solidFill>
              </a:rPr>
              <a:t>(v. 1-2)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Past Remembered </a:t>
            </a:r>
            <a:r>
              <a:rPr lang="en-US" sz="3200" i="1" dirty="0" smtClean="0">
                <a:solidFill>
                  <a:schemeClr val="bg1"/>
                </a:solidFill>
              </a:rPr>
              <a:t>(v. 3-5)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Continued Pattern </a:t>
            </a:r>
            <a:r>
              <a:rPr lang="en-US" sz="3200" i="1" dirty="0" smtClean="0">
                <a:solidFill>
                  <a:schemeClr val="bg1"/>
                </a:solidFill>
              </a:rPr>
              <a:t>(v. 6-18)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Prayer, Hope, and Victory</a:t>
            </a:r>
            <a:r>
              <a:rPr lang="en-US" sz="3200" i="1" dirty="0" smtClean="0">
                <a:solidFill>
                  <a:schemeClr val="bg1"/>
                </a:solidFill>
              </a:rPr>
              <a:t> (v. 19-31)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4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Perceived Loneliness</a:t>
            </a:r>
            <a:endParaRPr lang="en-US" sz="66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Are we really alone? Or is Jesus with us?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Hebrews 13:5-6; Romans 8:35-39; 2 Timothy 4:16-18; Hebrews 12:1-2; Psalm 23</a:t>
            </a:r>
          </a:p>
        </p:txBody>
      </p:sp>
    </p:spTree>
    <p:extLst>
      <p:ext uri="{BB962C8B-B14F-4D97-AF65-F5344CB8AC3E}">
        <p14:creationId xmlns:p14="http://schemas.microsoft.com/office/powerpoint/2010/main" val="295193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87665"/>
            <a:ext cx="8458200" cy="238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rench Script MT" panose="03020402040607040605" pitchFamily="66" charset="0"/>
              </a:rPr>
              <a:t>Spoken From The Cross</a:t>
            </a:r>
            <a:endParaRPr lang="en-US" sz="8800" b="1" dirty="0">
              <a:solidFill>
                <a:schemeClr val="bg1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“My God, My God, why have You forsaken Me?”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1363</Words>
  <Application>Microsoft Office PowerPoint</Application>
  <PresentationFormat>On-screen Show (4:3)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French Script MT</vt:lpstr>
      <vt:lpstr>Wingdings</vt:lpstr>
      <vt:lpstr>Office Theme</vt:lpstr>
      <vt:lpstr>PowerPoint Presentation</vt:lpstr>
      <vt:lpstr>Spoken From The Cross</vt:lpstr>
      <vt:lpstr>False Interpretation</vt:lpstr>
      <vt:lpstr>Psalm 22</vt:lpstr>
      <vt:lpstr>Perceived Loneliness</vt:lpstr>
      <vt:lpstr>Spoken From The Cross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21</cp:revision>
  <dcterms:created xsi:type="dcterms:W3CDTF">2016-01-31T22:46:19Z</dcterms:created>
  <dcterms:modified xsi:type="dcterms:W3CDTF">2016-03-13T22:32:29Z</dcterms:modified>
</cp:coreProperties>
</file>