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B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150C3-BA4F-47FA-A78A-45AA84C50961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6CB06-F964-4135-ADBE-41C4EACAA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2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1:18</a:t>
            </a:r>
            <a:endParaRPr lang="en-US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Paul’s letter to the Romans begins with an expression of desire to visit Rome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1:13-15)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desire was to come to them to preach the gospel.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explains why this desire existed within him by describing the blessedness of the gospel message.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is the means by which God determined to save mankind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1:16).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wonderful theme of scripture – salvation.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graciously revealed a plan to follow to reach heaven.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righteousness is revealed in the gospel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1:17)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righteousness in context is that which pertains to the love He has for man manifested in His eternal plan of salvation.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“power of God to salvation”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revealed from </a:t>
            </a: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“faith to faith.”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faith that reveals must be objective faith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10:17; Jude 3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righteousness of God cannot be revealed by man.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does not know God unless He reveals Himself to him.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object of faith reveals the righteousness of God (power to salvation – gospel) to faith (subjective faith – man’s faith)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3:26b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(Those who are just, are those who are justified by God through faith in Christ.)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 wonderful thing to consider. However, He also reveals something of which most men dare not speak.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also a facet of the gospel which cannot be left out.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salvation from? From what are we saved?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also reveals the very important truth of the existence of His wrath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Romans 1:18a)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Wrath – natural impulse, or desire, or disposition. Came to signify anger as the strongest of all passions. (Vine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wrath is not to be confused with man’s wrath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1:19-20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Man’s wrath does not amount to the keeping of law and maintaining of righteousness.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Man’s wrath leads to more ungodliness.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wrath is that which pertains to His holy nature. It is the unchangeable reaction of God toward all that is ungodly and unrighteous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reaction to sin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Genesis 2:16-17; Romans 6:23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could rightly describe this as </a:t>
            </a:r>
            <a:r>
              <a:rPr lang="en-US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“judicial wrath,”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God is </a:t>
            </a:r>
            <a:r>
              <a:rPr lang="en-US" b="1" i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“not willing that any perish” (2 Peter 3:9)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must punish sinfulness.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wrath is revealed in the gospel so as to avoid the conclusion of His wrath in the judgement.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apostles were to preach the righteousness of God as well as His wrath – 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16:15-16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(saved; condemned)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honest look at scripture will reveal the importance of God’s grace, love, and mercy – His wrath.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CB06-F964-4135-ADBE-41C4EACAA6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8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Wrath revealed in Moral Government of the World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desire for the nations.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17:26-27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God’s will for all men, including whole nations, is for them to seek and follow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Nations do not exist to promote their own way of living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13:3-5)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Nations actually exist in part to execute judicial wrath on evildoers.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Submission must exist on our part because of that wrath, but also because it is God’s will for us to submit.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Nations do not exist without God allowing them to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Daniel 5:21b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wrath revealed to nations.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14:34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Ungodliness and unrighteousness provoke God’s wrath, even upon nations.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1:4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Judah’s unrighteousness provoked the righteous indignation of God.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18:7-10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Jeremiah elaborates on God’s dealings with nations.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wrath is recorded as executed against: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– flood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Sodom and Gomorrah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 to Assyrian captivity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Judah to Babylonian captivity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Destruction of Jerusalem in A.D. 70.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many more.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CB06-F964-4135-ADBE-41C4EACAA6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4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Wrath revealed in Consequences of Sin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giving men up/over. (Romans 1:24, 28)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1:18-23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Men know God, but do not acknowledge Him, and suppress the truth in unrighteousness.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Instead of turning themselves over to God in response to the truth (The truth causes guilt/discomfort.) they hold down the feeling of guilt with more unrighteousness.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is a seared conscience allowed by God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Ephesians 4:19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1:24-26, 28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does not force obedience on us. He requires it, but gives us choice.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choose not to obey, God allows us to do what we want.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long as we keep shutting Him out, the hole is dug deeper. (</a:t>
            </a: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32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reaching the point of being unaffected by the truth of God’s righteous judgment, and eternal consequence of sin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Suffering temporal consequences.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13:15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ungodly life produces heartache, and hardship.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Proverbs 10:27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God’s way is the most successful way.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CB06-F964-4135-ADBE-41C4EACAA6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8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Wrath revealed in Doctrine of Hell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 is reserved for the unrighteous.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25:41, 46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Hell is a place prepared in God’s wrath for those who are unrighteous.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16:16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Righteousness is attained through faith in Christ. Those who do not believe are unrighteous and are condemned.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Hell is eternal.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severity of sin, and overwhelming gravity of God’s wrath, is seen in the ultimate execution of His wrath in eternal punishment.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14:9-11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torment never ends. The worm never dies. The fire is never quenched.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CB06-F964-4135-ADBE-41C4EACAA6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02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reality of God’s wrath because of sin must be acknowledged.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something that we cannot escape on our own, but through what He offers us.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believe and obey Jesus, and we will be spared from the wrath of God!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CB06-F964-4135-ADBE-41C4EACAA6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1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0265-F1BA-4342-B562-3465B1032EFE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BF0-964E-4946-8B6E-F0E96DCC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5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0265-F1BA-4342-B562-3465B1032EFE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BF0-964E-4946-8B6E-F0E96DCC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7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0265-F1BA-4342-B562-3465B1032EFE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BF0-964E-4946-8B6E-F0E96DCC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6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0265-F1BA-4342-B562-3465B1032EFE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BF0-964E-4946-8B6E-F0E96DCC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1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0265-F1BA-4342-B562-3465B1032EFE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BF0-964E-4946-8B6E-F0E96DCC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0265-F1BA-4342-B562-3465B1032EFE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BF0-964E-4946-8B6E-F0E96DCC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0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0265-F1BA-4342-B562-3465B1032EFE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BF0-964E-4946-8B6E-F0E96DCC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6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0265-F1BA-4342-B562-3465B1032EFE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BF0-964E-4946-8B6E-F0E96DCC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6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0265-F1BA-4342-B562-3465B1032EFE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BF0-964E-4946-8B6E-F0E96DCC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2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0265-F1BA-4342-B562-3465B1032EFE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BF0-964E-4946-8B6E-F0E96DCC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0265-F1BA-4342-B562-3465B1032EFE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9BF0-964E-4946-8B6E-F0E96DCC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60265-F1BA-4342-B562-3465B1032EFE}" type="datetimeFigureOut">
              <a:rPr lang="en-US" smtClean="0"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39BF0-964E-4946-8B6E-F0E96DCCC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5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glow rad="139700">
                    <a:srgbClr val="A9B2C1"/>
                  </a:glow>
                </a:effectLst>
                <a:latin typeface="Brush Script MT" panose="03060802040406070304" pitchFamily="66" charset="0"/>
              </a:rPr>
              <a:t>The Wrath of God</a:t>
            </a:r>
            <a:endParaRPr lang="en-US" sz="8000" dirty="0">
              <a:solidFill>
                <a:schemeClr val="bg1"/>
              </a:solidFill>
              <a:effectLst>
                <a:glow rad="139700">
                  <a:srgbClr val="A9B2C1"/>
                </a:glow>
              </a:effectLst>
              <a:latin typeface="Brush Script MT" panose="030608020404060703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Romans 1:18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glow rad="139700">
                    <a:srgbClr val="A9B2C1"/>
                  </a:glow>
                </a:effectLst>
                <a:latin typeface="Brush Script MT" panose="03060802040406070304" pitchFamily="66" charset="0"/>
              </a:rPr>
              <a:t>Wrath revealed in             Moral Government of the World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God’s Desire for Nations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– Acts 17:26-27; Romans 13:3-5 –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God’s Wrath Revealed to Nations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– Proverbs 14:34; Isaiah 1:4;                 Jeremiah 18:7-10 –</a:t>
            </a:r>
          </a:p>
        </p:txBody>
      </p:sp>
    </p:spTree>
    <p:extLst>
      <p:ext uri="{BB962C8B-B14F-4D97-AF65-F5344CB8AC3E}">
        <p14:creationId xmlns:p14="http://schemas.microsoft.com/office/powerpoint/2010/main" val="1775925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glow rad="139700">
                    <a:srgbClr val="A9B2C1"/>
                  </a:glow>
                </a:effectLst>
                <a:latin typeface="Brush Script MT" panose="03060802040406070304" pitchFamily="66" charset="0"/>
              </a:rPr>
              <a:t>Wrath revealed in     Consequences of Sin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smtClean="0">
                <a:solidFill>
                  <a:schemeClr val="bg1"/>
                </a:solidFill>
              </a:rPr>
              <a:t>God </a:t>
            </a:r>
            <a:r>
              <a:rPr lang="en-US" sz="3600" b="1" dirty="0" smtClean="0">
                <a:solidFill>
                  <a:schemeClr val="bg1"/>
                </a:solidFill>
              </a:rPr>
              <a:t>Giving Men Up/Over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– Romans 1:18-26, 28 –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Suffering Temporal Consequences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– Proverbs 13:15; 10:27 –</a:t>
            </a:r>
          </a:p>
        </p:txBody>
      </p:sp>
    </p:spTree>
    <p:extLst>
      <p:ext uri="{BB962C8B-B14F-4D97-AF65-F5344CB8AC3E}">
        <p14:creationId xmlns:p14="http://schemas.microsoft.com/office/powerpoint/2010/main" val="298488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glow rad="139700">
                    <a:srgbClr val="A9B2C1"/>
                  </a:glow>
                </a:effectLst>
                <a:latin typeface="Brush Script MT" panose="03060802040406070304" pitchFamily="66" charset="0"/>
              </a:rPr>
              <a:t>Wrath revealed in           Doctrine of Hell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Reserved for the Unrighteous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– Matthew 25:41, 46; Mark 16:16 –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It is Eternal</a:t>
            </a:r>
          </a:p>
          <a:p>
            <a:pPr marL="0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– Revelation 14:9-11 –</a:t>
            </a:r>
          </a:p>
        </p:txBody>
      </p:sp>
    </p:spTree>
    <p:extLst>
      <p:ext uri="{BB962C8B-B14F-4D97-AF65-F5344CB8AC3E}">
        <p14:creationId xmlns:p14="http://schemas.microsoft.com/office/powerpoint/2010/main" val="307784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glow rad="139700">
                    <a:srgbClr val="A9B2C1"/>
                  </a:glow>
                </a:effectLst>
                <a:latin typeface="Brush Script MT" panose="03060802040406070304" pitchFamily="66" charset="0"/>
              </a:rPr>
              <a:t>The Wrath of God</a:t>
            </a:r>
            <a:endParaRPr lang="en-US" sz="8000" dirty="0">
              <a:solidFill>
                <a:schemeClr val="bg1"/>
              </a:solidFill>
              <a:effectLst>
                <a:glow rad="139700">
                  <a:srgbClr val="A9B2C1"/>
                </a:glow>
              </a:effectLst>
              <a:latin typeface="Brush Script MT" panose="030608020404060703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Romans 1:18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1101</Words>
  <Application>Microsoft Office PowerPoint</Application>
  <PresentationFormat>On-screen Show (4:3)</PresentationFormat>
  <Paragraphs>96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Brush Script MT</vt:lpstr>
      <vt:lpstr>Calibri</vt:lpstr>
      <vt:lpstr>Calibri Light</vt:lpstr>
      <vt:lpstr>Times New Roman</vt:lpstr>
      <vt:lpstr>Wingdings</vt:lpstr>
      <vt:lpstr>Office Theme</vt:lpstr>
      <vt:lpstr>PowerPoint Presentation</vt:lpstr>
      <vt:lpstr>The Wrath of God</vt:lpstr>
      <vt:lpstr>Wrath revealed in             Moral Government of the World</vt:lpstr>
      <vt:lpstr>Wrath revealed in     Consequences of Sin</vt:lpstr>
      <vt:lpstr>Wrath revealed in           Doctrine of Hell</vt:lpstr>
      <vt:lpstr>The Wrath of God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Wrath of God</dc:title>
  <dc:creator>Jeremiah Cox</dc:creator>
  <cp:lastModifiedBy>Jeremiah Cox</cp:lastModifiedBy>
  <cp:revision>8</cp:revision>
  <dcterms:created xsi:type="dcterms:W3CDTF">2016-03-27T00:47:05Z</dcterms:created>
  <dcterms:modified xsi:type="dcterms:W3CDTF">2016-03-27T12:57:52Z</dcterms:modified>
</cp:coreProperties>
</file>