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56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BDAC5-AE3A-4816-BCB4-7D0FA759EC69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CA22D-52EF-4F4C-9A3A-742B9B3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5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CA22D-52EF-4F4C-9A3A-742B9B322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55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Luke 23:32-43</a:t>
            </a:r>
            <a:endParaRPr lang="en-US" sz="1050" dirty="0"/>
          </a:p>
          <a:p>
            <a:r>
              <a:rPr lang="en-US" i="1" dirty="0"/>
              <a:t>“Then two </a:t>
            </a:r>
            <a:r>
              <a:rPr lang="en-US" b="1" i="1" dirty="0"/>
              <a:t>robbers</a:t>
            </a:r>
            <a:r>
              <a:rPr lang="en-US" i="1" dirty="0"/>
              <a:t> were crucified with Him, one on the right and another on the left” (Matthew 27:38)</a:t>
            </a:r>
            <a:endParaRPr lang="en-US" sz="1050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Luke’s account of Jesus’ crucifixion tells of an important interaction the Son of God had while on the cross.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Isaiah 53:12</a:t>
            </a:r>
            <a:r>
              <a:rPr lang="en-US" dirty="0"/>
              <a:t> – The prophecy anticipated the appearance of God’s grace on this occasion.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is magnified by Jesus humble willingness to die for the guilty (</a:t>
            </a:r>
            <a:r>
              <a:rPr lang="en-US" b="1" dirty="0"/>
              <a:t>cf. Romans 5:8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His interaction with the thief personified His immense desire for the salvation of each and every man. </a:t>
            </a:r>
            <a:r>
              <a:rPr lang="en-US" b="1" i="1" dirty="0"/>
              <a:t>(“not willing that any should perish but that all should come to repentance” – 2 Peter 3:9</a:t>
            </a:r>
            <a:r>
              <a:rPr lang="en-US" b="1" dirty="0"/>
              <a:t>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thief acknowledged his guilt </a:t>
            </a:r>
            <a:r>
              <a:rPr lang="en-US" b="1" dirty="0"/>
              <a:t>(v. 39-41)</a:t>
            </a:r>
            <a:r>
              <a:rPr lang="en-US" dirty="0"/>
              <a:t>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With that acknowledgment he turned to the only one he knew could save him </a:t>
            </a:r>
            <a:r>
              <a:rPr lang="en-US" b="1" dirty="0"/>
              <a:t>(v. 42).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i="1" dirty="0"/>
              <a:t>Remember – to bear in mind, i.e. recollect; </a:t>
            </a:r>
            <a:r>
              <a:rPr lang="en-US" b="1" i="1" dirty="0"/>
              <a:t>by implication, to reward or punish</a:t>
            </a:r>
            <a:r>
              <a:rPr lang="en-US" i="1" dirty="0"/>
              <a:t>: — be mindful, remember, come (have) in remembrance (Strong)</a:t>
            </a:r>
            <a:r>
              <a:rPr lang="en-US" dirty="0"/>
              <a:t>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His plea is that Jesus would include him in His kingdom. I.e. salvation as Jesus’ Kingdom promised.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Jesus’ response indicates forgiveness and salvation </a:t>
            </a:r>
            <a:r>
              <a:rPr lang="en-US" b="1" dirty="0"/>
              <a:t>(v. 43</a:t>
            </a:r>
            <a:r>
              <a:rPr lang="en-US" dirty="0"/>
              <a:t>).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Upon death Jesus entered Hades (</a:t>
            </a:r>
            <a:r>
              <a:rPr lang="en-US" b="1" dirty="0"/>
              <a:t>cf. Acts 2:27, 31</a:t>
            </a:r>
            <a:r>
              <a:rPr lang="en-US" dirty="0"/>
              <a:t>) – Christ would not stay there. He would be raised.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That place of entering after death has two parts (</a:t>
            </a:r>
            <a:r>
              <a:rPr lang="en-US" b="1" dirty="0"/>
              <a:t>cf. Luke 16:25-26</a:t>
            </a:r>
            <a:r>
              <a:rPr lang="en-US" dirty="0"/>
              <a:t> – Rich man and Lazarus. Great gulf fixed – permanency.)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The thief would be with Jesus. Jesus would be raised, but the thief would stay without possibility of ever being in torments.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many use the account of the thief on the cross in an effort to justify salvation by faith only – no obedience required (water baptism is not necessary).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passage is used as a </a:t>
            </a:r>
            <a:r>
              <a:rPr lang="en-US" b="1" dirty="0"/>
              <a:t>pre-text (using the passage to make a point, instead of letting the passage make its own point)</a:t>
            </a:r>
            <a:r>
              <a:rPr lang="en-US" dirty="0"/>
              <a:t> to falsify the claim of necessary baptism, and justify the desire for salvation without obedience.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Scripture is not meant to be used in this way </a:t>
            </a:r>
            <a:r>
              <a:rPr lang="en-US" b="1" dirty="0"/>
              <a:t>(cf. Matthew 4:6-7</a:t>
            </a:r>
            <a:r>
              <a:rPr lang="en-US" dirty="0"/>
              <a:t> – Devil tried to use scripture out of its context. Jesus showed the text was misused.).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James 1:19-22 – Our approach to scripture should be to hear what God has to say, allow that to soften our hearts instead of harden them, and obey the message.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are various problems with the appeal to the thief on the cross to nullify baptism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CA22D-52EF-4F4C-9A3A-742B9B322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7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Jesus had authority to forgive sins.</a:t>
            </a:r>
          </a:p>
          <a:p>
            <a:pPr lvl="0"/>
            <a:r>
              <a:rPr lang="en-US" dirty="0" smtClean="0"/>
              <a:t>Limitless </a:t>
            </a:r>
            <a:r>
              <a:rPr lang="en-US" dirty="0"/>
              <a:t>Authority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Matthew 8:5-10</a:t>
            </a:r>
            <a:r>
              <a:rPr lang="en-US" dirty="0"/>
              <a:t> – The centurion (a man of authority – captain of 100 men) understood Jesus’ power.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 had the right and ability to give blessings and forgiveness as He saw fit.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When He commanded something to be done, it was accomplished.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Matthew 7:28-29</a:t>
            </a:r>
            <a:r>
              <a:rPr lang="en-US" dirty="0"/>
              <a:t> – At the end of the Sermon on the Mount.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 went about everywhere teaching, and exhibiting His authority.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things He said, and the way in which He taught showed power from God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dirty="0"/>
              <a:t>Given from the Father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John 7:14-18</a:t>
            </a:r>
            <a:r>
              <a:rPr lang="en-US" dirty="0"/>
              <a:t> – Jesus was given authority from God, as He was sent by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John 5:16-27</a:t>
            </a:r>
            <a:r>
              <a:rPr lang="en-US" dirty="0"/>
              <a:t> – After healing a man on the Sabbath.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 is God’s Son. He is deity!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Only God has the power to forgive sins, and Jesus has that power.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 has life in Himself, and is able to give that life to others.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He was given authority to grant everlasting life.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(His judgment is always true.)</a:t>
            </a:r>
          </a:p>
          <a:p>
            <a:pPr lvl="0"/>
            <a:r>
              <a:rPr lang="en-US" dirty="0"/>
              <a:t>He exercised forgiveness.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Matthew 9: 1-7</a:t>
            </a:r>
            <a:r>
              <a:rPr lang="en-US" dirty="0"/>
              <a:t> – Jesus, by the authority He possessed, forgave a man of His sins.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must not question the circumstance.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 knew the thoughts of the scribes, He knew the thoughts of the paralytic.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is foolish to assume our circumstances today are the same as that of the thief on the cross.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thief found himself face to face with the Son of God.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do not find ourselves in the same situation.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However, we are given instruction on how to attain what the thief attained.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 does not speak directly today.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He is not with us in person, but through the gospel. (</a:t>
            </a:r>
            <a:r>
              <a:rPr lang="en-US" b="1" dirty="0"/>
              <a:t>cf. Romans 1:16-17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CA22D-52EF-4F4C-9A3A-742B9B322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Salvation under the New Testament</a:t>
            </a:r>
          </a:p>
          <a:p>
            <a:pPr lvl="0"/>
            <a:r>
              <a:rPr lang="en-US" dirty="0"/>
              <a:t>He has chosen to save through the message – </a:t>
            </a:r>
            <a:r>
              <a:rPr lang="en-US" b="1" dirty="0"/>
              <a:t>1 Corinthians 1:18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There are those who considered this to be foolish during the first century.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There are those who claim to love this truth today, but consistently prove by action that they think otherwise.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Included in the message of the cross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dirty="0"/>
              <a:t>The Necessity of baptism.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Acts 8:30-35</a:t>
            </a:r>
            <a:r>
              <a:rPr lang="en-US" dirty="0"/>
              <a:t> – Philip preached the message of the cross to the eunuch.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scripture being read was from Isaiah 53.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This includes the prophecy of Jesus death for mankind.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Philip was preaching Jesus. Included in preaching Jesus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V. 36-38</a:t>
            </a:r>
            <a:r>
              <a:rPr lang="en-US" dirty="0"/>
              <a:t> – Why was baptism even brought up by the eunuch?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Baptism WASN’T brought up by the eunuch, but by Philip.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Philip mentioned baptism through inspiration because it is what Jesus commanded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Matthew 28:18-20</a:t>
            </a:r>
            <a:r>
              <a:rPr lang="en-US" dirty="0"/>
              <a:t> – Jesus has told us what we need to do to be saved.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Speaking from the same authority that pardoned the thief, and forgave the paralytic.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That authority is still binding – He said to make disciples they had to be baptized</a:t>
            </a:r>
            <a:r>
              <a:rPr lang="en-US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Mark 16:15-16</a:t>
            </a:r>
            <a:r>
              <a:rPr lang="en-US" dirty="0"/>
              <a:t> – Mark’s account of the commission.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Acts 2:37-38</a:t>
            </a:r>
            <a:r>
              <a:rPr lang="en-US" dirty="0"/>
              <a:t> – The Jews on the Day of Pentecost were seeking the same thing the thief was when they asked their question.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Peter instructed them as Jesus’ had commanded – this is the only way they could be saved. </a:t>
            </a:r>
            <a:r>
              <a:rPr lang="en-US" b="1" i="1" dirty="0"/>
              <a:t>(Keep in mind they now believed what the thief had come to believe, but had to do something to receive forgiveness.)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thief had a face to face encounter with the Son of God who possessed the power to forgive.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1" dirty="0"/>
              <a:t>We encounter Him in the gospel. It is there He tells us to be baptized, for baptism is what He has established that saves us</a:t>
            </a:r>
            <a:r>
              <a:rPr lang="en-US" dirty="0"/>
              <a:t> (</a:t>
            </a:r>
            <a:r>
              <a:rPr lang="en-US" b="1" dirty="0"/>
              <a:t>cf. 1 Peter 3:21</a:t>
            </a:r>
            <a:r>
              <a:rPr lang="en-US" dirty="0"/>
              <a:t>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1" dirty="0"/>
              <a:t>The next time we literally see Jesus it will be too late to do what He had instructed us to do to be forgiven</a:t>
            </a:r>
            <a:r>
              <a:rPr lang="en-US" dirty="0"/>
              <a:t> (</a:t>
            </a:r>
            <a:r>
              <a:rPr lang="en-US" b="1" dirty="0"/>
              <a:t>cf. Revelation 1:7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CA22D-52EF-4F4C-9A3A-742B9B322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7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New Testament not yet inaugurated.</a:t>
            </a:r>
          </a:p>
          <a:p>
            <a:pPr lvl="0"/>
            <a:r>
              <a:rPr lang="en-US" dirty="0"/>
              <a:t>Baptism for the remission of sins was a command under the New Testament – which is still in place.</a:t>
            </a:r>
          </a:p>
          <a:p>
            <a:pPr lvl="0"/>
            <a:r>
              <a:rPr lang="en-US" dirty="0"/>
              <a:t>The thief lived and died under the Old Law.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Colossians 2:13-14</a:t>
            </a:r>
            <a:r>
              <a:rPr lang="en-US" dirty="0"/>
              <a:t> – The Old Law was still in effect until was wiped out in Jesus crucifixion.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Hebrews 7:11-13 </a:t>
            </a:r>
            <a:r>
              <a:rPr lang="en-US" dirty="0"/>
              <a:t>– The Levitical priesthood lacked perfection. Jesus would prove to be that perfect priest. (But with the change of a priest comes change of law.)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Hebrews 8:7-10</a:t>
            </a:r>
            <a:r>
              <a:rPr lang="en-US" dirty="0"/>
              <a:t> – There was a need for a New Covenant (new law).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Hebrews 9:16-17</a:t>
            </a:r>
            <a:r>
              <a:rPr lang="en-US" dirty="0"/>
              <a:t> – The New Testament was not activated without Jesus death.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thief was pardoned while Jesus was alive.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Old Law was still in place – baptism was not the command.</a:t>
            </a:r>
          </a:p>
          <a:p>
            <a:pPr lvl="0"/>
            <a:r>
              <a:rPr lang="en-US" b="1" dirty="0"/>
              <a:t>Are we exempt from belief in Jesus’ resurrection based on the account of the thief on the cross?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Romans 10:9</a:t>
            </a:r>
            <a:r>
              <a:rPr lang="en-US" dirty="0"/>
              <a:t> – we must believe that Jesus was raised from the dead in order to be saved.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i="1" dirty="0"/>
              <a:t>“For if the dead do not rise, then Christ is not risen. And if Christ is not risen, your faith is futile; you are still in your sins!” (1 Corinthians 15:16-17)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thief spoke to Jesus before He died, and Jesus pardoned Him during the same scene.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CA22D-52EF-4F4C-9A3A-742B9B322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0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Using a wonderful account of a lost man being found to undermine the clear teaching of Christ in scripture is abysmal.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is an argument conceived in ignorance, and a lack of love for the truth.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We must instead submit to the simplicity of the gospel, and obey the SIMPLE command given us to receive the remission of sins!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CA22D-52EF-4F4C-9A3A-742B9B322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0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3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6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9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7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3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0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5A488-ED4D-44D7-9216-0C4308820F5D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E291-C72E-4D51-A3AF-ADA5431B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792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hiller" panose="04020404031007020602" pitchFamily="82" charset="0"/>
              </a:rPr>
              <a:t>What about the thief on the cross?</a:t>
            </a:r>
            <a:endParaRPr lang="en-US" sz="80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36136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Luke 23:32-43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2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1981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Jesus had authority to forgive.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bg1"/>
                </a:solidFill>
              </a:rPr>
              <a:t>Matthew 8:5-10; John 7:14-18; 5:16-27; Matthew 9:1-7</a:t>
            </a:r>
          </a:p>
        </p:txBody>
      </p:sp>
    </p:spTree>
    <p:extLst>
      <p:ext uri="{BB962C8B-B14F-4D97-AF65-F5344CB8AC3E}">
        <p14:creationId xmlns:p14="http://schemas.microsoft.com/office/powerpoint/2010/main" val="73221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1981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Jesus had authority to forgive.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bg1"/>
                </a:solidFill>
              </a:rPr>
              <a:t>Matthew 8:5-10; John 7:14-18; 5:16-27; Matthew 9:1-7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Salvation under the New Testament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bg1"/>
                </a:solidFill>
              </a:rPr>
              <a:t>1 Corinthians 1:18; Acts 8:30-38; </a:t>
            </a:r>
            <a:r>
              <a:rPr lang="en-US" sz="3200" i="1" dirty="0" smtClean="0">
                <a:solidFill>
                  <a:schemeClr val="bg1"/>
                </a:solidFill>
              </a:rPr>
              <a:t>        Matthew </a:t>
            </a:r>
            <a:r>
              <a:rPr lang="en-US" sz="3200" i="1" dirty="0" smtClean="0">
                <a:solidFill>
                  <a:schemeClr val="bg1"/>
                </a:solidFill>
              </a:rPr>
              <a:t>28:18-20; Mark 16:16; Acts 2:37-38;                 1 Peter 3:21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8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1981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Inauguration of New Testament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bg1"/>
                </a:solidFill>
              </a:rPr>
              <a:t>Colossians 2:13-14; Hebrews 7:11-13; 8:7-10; 9:16-17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Exempt from belief in resurrection?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bg1"/>
                </a:solidFill>
              </a:rPr>
              <a:t>Romans 10:9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4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792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hiller" panose="04020404031007020602" pitchFamily="82" charset="0"/>
              </a:rPr>
              <a:t>What about the thief on the cross?</a:t>
            </a:r>
            <a:endParaRPr lang="en-US" sz="80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36136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Luke 23:32-43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3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1521</Words>
  <Application>Microsoft Office PowerPoint</Application>
  <PresentationFormat>On-screen Show (4:3)</PresentationFormat>
  <Paragraphs>107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Chiller</vt:lpstr>
      <vt:lpstr>Wingdings</vt:lpstr>
      <vt:lpstr>Office Theme</vt:lpstr>
      <vt:lpstr>PowerPoint Presentation</vt:lpstr>
      <vt:lpstr>What about the thief on the cross?</vt:lpstr>
      <vt:lpstr>PowerPoint Presentation</vt:lpstr>
      <vt:lpstr>PowerPoint Presentation</vt:lpstr>
      <vt:lpstr>PowerPoint Presentation</vt:lpstr>
      <vt:lpstr>What about the thief on the cross?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about the thief on the cross?</dc:title>
  <dc:creator>Jeremiah Cox</dc:creator>
  <cp:lastModifiedBy>Jeremiah Cox</cp:lastModifiedBy>
  <cp:revision>5</cp:revision>
  <dcterms:created xsi:type="dcterms:W3CDTF">2016-02-28T05:29:26Z</dcterms:created>
  <dcterms:modified xsi:type="dcterms:W3CDTF">2016-02-28T14:28:50Z</dcterms:modified>
</cp:coreProperties>
</file>