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embeddedFontLst>
    <p:embeddedFont>
      <p:font typeface="Brush Script MT" panose="03060802040406070304" pitchFamily="66" charset="0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EECF-B45C-47DF-897F-E838C8DBDC60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8E05C-2898-4320-982E-BFE7C7D9F6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7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05C-2898-4320-982E-BFE7C7D9F61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81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As society changes, sadly, many who claim to follow God assume His decrees should change with it.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The role of women in society has been altered by “modern thinking.” (Things aren’t what they used to be.)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Mothers and Fathers have switched roles in the home.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Women </a:t>
            </a:r>
            <a:r>
              <a:rPr lang="en-US" dirty="0"/>
              <a:t>are now taking leadership positions in business, many of which have even risen to the very top.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We have even had several women run for president of the United States more than once.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On August 26</a:t>
            </a:r>
            <a:r>
              <a:rPr lang="en-US" baseline="30000" dirty="0"/>
              <a:t>th</a:t>
            </a:r>
            <a:r>
              <a:rPr lang="en-US" dirty="0"/>
              <a:t>, 1920, the 19</a:t>
            </a:r>
            <a:r>
              <a:rPr lang="en-US" baseline="30000" dirty="0"/>
              <a:t>th</a:t>
            </a:r>
            <a:r>
              <a:rPr lang="en-US" dirty="0"/>
              <a:t> amendment to the constitution was finally ratified (after nearly 100 years of efforts from activists and reformers) declaring that women deserve all the rights and responsibilities of citizenship.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Much good has come from the change.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However, through the years this has greatly affected our nation as people stray further from the design of God.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Through the evolution of such thought, women preachers have been sought, and encouraged.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Are women preachers authorized?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Has the role of women changed since God set the boundaries?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Why is there not a woman preacher in this church?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05C-2898-4320-982E-BFE7C7D9F6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16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1" dirty="0"/>
              <a:t>What is NOT under consideration…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Whether women are appreciated and valued.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“It is not good that man should be alone; I will make him a helper comparable to him” (Genesis 2:18)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“Who can find a virtuous wife? For her worth is far above rubies” (Proverbs 31:10)</a:t>
            </a:r>
            <a:r>
              <a:rPr lang="en-US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Whether women can do as good a job as men. There are many talented women.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Whether women are inferior to man. They are not.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Whether women know their Bibles better than men. Many do.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Whether women can teach other women, and children.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Titus 2:3-5</a:t>
            </a:r>
            <a:r>
              <a:rPr lang="en-US" dirty="0"/>
              <a:t> (Women) – Men cannot fill the need for womanly advice and instruction. Only experienced women can aptly fulfill this role.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2 Timothy 1:5; </a:t>
            </a:r>
            <a:r>
              <a:rPr lang="en-US" b="1" i="1" dirty="0"/>
              <a:t>3:14-15a [READ]</a:t>
            </a:r>
            <a:r>
              <a:rPr lang="en-US" dirty="0"/>
              <a:t> (Children) – Timothy’s growth in God’s word as a youth was largely influenced by his grandmother, and mother.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Whether women can act as a servant. – </a:t>
            </a:r>
            <a:r>
              <a:rPr lang="en-US" b="1" dirty="0"/>
              <a:t>Romans 16:1-2 </a:t>
            </a:r>
            <a:r>
              <a:rPr lang="en-US" dirty="0"/>
              <a:t>– Phoebe was a servant to her brethren in some way within her authorized boundaries.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Whether women can correct a man in humility – </a:t>
            </a:r>
            <a:r>
              <a:rPr lang="en-US" b="1" dirty="0"/>
              <a:t>Acts 18:24-</a:t>
            </a:r>
            <a:r>
              <a:rPr lang="en-US" b="1" i="1" dirty="0"/>
              <a:t>28 (READ v. 26)</a:t>
            </a:r>
            <a:r>
              <a:rPr lang="en-US" dirty="0"/>
              <a:t> – Priscilla was involved in explaining to Apollos, but was obviously within her limitations.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05C-2898-4320-982E-BFE7C7D9F6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9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b="1" dirty="0"/>
              <a:t>What IS under consideration…</a:t>
            </a:r>
          </a:p>
          <a:p>
            <a:pPr lvl="0"/>
            <a:r>
              <a:rPr lang="en-US" sz="1400" dirty="0"/>
              <a:t>Are women preachers authorized by Christ?	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Colossians 3:17</a:t>
            </a:r>
            <a:r>
              <a:rPr lang="en-US" dirty="0"/>
              <a:t> – </a:t>
            </a:r>
            <a:r>
              <a:rPr lang="en-US" b="1" dirty="0"/>
              <a:t>MAY a woman preach or teach or speak in a mixed assembly (both men and women) so as to be in a position of authority over a man?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1" dirty="0"/>
              <a:t>Nothing should be so sought after than to dwell within Christ’s commands. Everything we do should be found in His word, for only that can please Him</a:t>
            </a:r>
            <a:r>
              <a:rPr lang="en-US" dirty="0"/>
              <a:t> – </a:t>
            </a:r>
            <a:r>
              <a:rPr lang="en-US" b="1" i="1" dirty="0"/>
              <a:t>John 8:31 “If you abide in My word, you are My disciples indeed.”</a:t>
            </a:r>
            <a:endParaRPr lang="en-US" dirty="0"/>
          </a:p>
          <a:p>
            <a:pPr lvl="0"/>
            <a:r>
              <a:rPr lang="en-US" sz="1400" b="1" dirty="0"/>
              <a:t>1 Timothy 2:11-12 – Paul writes to the contrary of women preachers.</a:t>
            </a:r>
            <a:endParaRPr lang="en-US" sz="14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Women are to remain in submissive roles.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Women are not permitted to teach or have authority OVER a man.</a:t>
            </a:r>
          </a:p>
          <a:p>
            <a:endParaRPr lang="en-US" b="1" i="1" dirty="0" smtClean="0"/>
          </a:p>
          <a:p>
            <a:r>
              <a:rPr lang="en-US" b="1" i="1" dirty="0" smtClean="0"/>
              <a:t>However</a:t>
            </a:r>
            <a:r>
              <a:rPr lang="en-US" b="1" i="1" dirty="0"/>
              <a:t>, 1 Timothy was written by Paul who is not Christ. So many reject and ignore this teaching, suggesting it is not authoritative. </a:t>
            </a:r>
            <a:r>
              <a:rPr lang="en-US" b="1" i="1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05C-2898-4320-982E-BFE7C7D9F6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83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b="1" dirty="0"/>
              <a:t>Argument against Paul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It is argued that Paul was a bachelor, biased against women.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He is said to have been influenced by the chauvinism of the times in which he lived.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Paul, many claim, was a misogynist.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This is why so many reject what he wrote concerning women.</a:t>
            </a:r>
          </a:p>
          <a:p>
            <a:pPr lvl="0"/>
            <a:r>
              <a:rPr lang="en-US" sz="1400" b="1" dirty="0"/>
              <a:t>Paul, an apostle (cf. Galatians 1:1).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Apostle – one sent; a delegate; an ambassador.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To be witnesses of the Resurrected Christ – </a:t>
            </a:r>
            <a:r>
              <a:rPr lang="en-US" b="1" dirty="0"/>
              <a:t>Acts 1:8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To represent Christ, and teach what He taught – </a:t>
            </a:r>
            <a:r>
              <a:rPr lang="en-US" b="1" dirty="0"/>
              <a:t>Matthew 28:18-20a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i="1" dirty="0"/>
              <a:t>“an apostle of Jesus Christ </a:t>
            </a:r>
            <a:r>
              <a:rPr lang="en-US" b="1" i="1" u="sng" dirty="0"/>
              <a:t>by the will of God</a:t>
            </a:r>
            <a:r>
              <a:rPr lang="en-US" b="1" i="1" dirty="0"/>
              <a:t>” (Ephesians 1:1)</a:t>
            </a:r>
            <a:r>
              <a:rPr lang="en-US" dirty="0"/>
              <a:t>. </a:t>
            </a:r>
            <a:r>
              <a:rPr lang="en-US" b="1" dirty="0"/>
              <a:t>(cf. Galatians 1:1b).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They did not usurp this position. It was given them by the Lord Himself – </a:t>
            </a:r>
            <a:r>
              <a:rPr lang="en-US" b="1" dirty="0"/>
              <a:t>Galatians 2:7-9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This was recognized and accepted by the other apostles.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2 Peter 3:15b-16 – Peter recognized Paul’s writings to be inspired scripture.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Their teaching did not originate with them – </a:t>
            </a:r>
            <a:r>
              <a:rPr lang="en-US" b="1" dirty="0"/>
              <a:t>2 Peter 3:2; 1:20-21</a:t>
            </a:r>
            <a:r>
              <a:rPr lang="en-US" dirty="0"/>
              <a:t> (Peter places the apostle’s doctrine on equal plane with inspired prophecy – both come from God!)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All of what Paul preached came by revelation of Christ</a:t>
            </a:r>
            <a:r>
              <a:rPr lang="en-US" dirty="0" smtClean="0"/>
              <a:t>– </a:t>
            </a:r>
            <a:r>
              <a:rPr lang="en-US" b="1" dirty="0"/>
              <a:t>Galatians 1:11-12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Concerning the Lord’s supper – </a:t>
            </a:r>
            <a:r>
              <a:rPr lang="en-US" b="1" dirty="0"/>
              <a:t>1 Corinthians 11:23a</a:t>
            </a:r>
            <a:r>
              <a:rPr lang="en-US" dirty="0"/>
              <a:t> (</a:t>
            </a:r>
            <a:r>
              <a:rPr lang="en-US" b="1" i="1" dirty="0"/>
              <a:t>Paul was not there, how did he know? Jesus told Him!)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How did this occur?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Through inspiration of the Holy Spirit.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i="1" dirty="0"/>
              <a:t>“and lo, I am with you always, even to the end of the age” (Matthew 28:20</a:t>
            </a:r>
            <a:r>
              <a:rPr lang="en-US" dirty="0"/>
              <a:t> – Commissioning His apostles.)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John 14:15-18</a:t>
            </a:r>
            <a:r>
              <a:rPr lang="en-US" dirty="0"/>
              <a:t> – He will be with them through the Helper – The Spirit of Truth. (He will not leave them.)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John 16:12-15</a:t>
            </a:r>
            <a:r>
              <a:rPr lang="en-US" dirty="0"/>
              <a:t> – The Helper’s work: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Guide apostles into ALL truth…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dirty="0"/>
              <a:t>…by taking things that are Jesus’ and declaring them.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i="1" dirty="0"/>
              <a:t>“we have the mind of Christ” (1 Corinthians 2:16)</a:t>
            </a:r>
            <a:r>
              <a:rPr lang="en-US" dirty="0"/>
              <a:t>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John 15:15-20</a:t>
            </a:r>
            <a:r>
              <a:rPr lang="en-US" dirty="0"/>
              <a:t> – Christ’s words are the apostle’s words, and the apostle’s words are Christ’s words.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(v. 20)</a:t>
            </a:r>
            <a:r>
              <a:rPr lang="en-US" dirty="0"/>
              <a:t> – If we wish to do as Christ would do, we must follow the apostle’s doctrine.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1" dirty="0"/>
              <a:t>To reject Paul is to reject Christ! </a:t>
            </a:r>
            <a:r>
              <a:rPr lang="en-US" b="1" i="1" dirty="0"/>
              <a:t>(“If anyone thinks himself to be a prophet or spiritual, let him acknowledge that the things which I write to you are the commandments of the Lord” – 1 Corinthians 14:37).</a:t>
            </a:r>
            <a:endParaRPr lang="en-US" dirty="0"/>
          </a:p>
          <a:p>
            <a:r>
              <a:rPr lang="en-US" sz="1400" b="1" i="1" dirty="0"/>
              <a:t>Either Paul’s writings are inspired, or he is lying. If the latter, we cannot use any part of his writings, certainly not to justify women preachers.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05C-2898-4320-982E-BFE7C7D9F6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1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400" dirty="0"/>
              <a:t>Is this teaching still relevant?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Some claim that this instruction pertained to culture and time, and as the culture and times change, the doctrine becomes irrelevant. – HOW ABSURD!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2 Timothy 3:16-17</a:t>
            </a:r>
            <a:r>
              <a:rPr lang="en-US" dirty="0"/>
              <a:t> – Scripture is what thoroughly equips a man of God.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This scripture has been </a:t>
            </a:r>
            <a:r>
              <a:rPr lang="en-US" b="1" i="1" dirty="0"/>
              <a:t>“once for all delivered to the saints” (Jude 3)</a:t>
            </a:r>
            <a:r>
              <a:rPr lang="en-US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Hebrews 13:8-9a</a:t>
            </a:r>
            <a:r>
              <a:rPr lang="en-US" dirty="0"/>
              <a:t> – Jesus and His doctrine never change. We must not follow another!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="1" dirty="0"/>
              <a:t>Romans 12:2 – When the world changes we must not change with it. We must change ourselves to fit God’s word, not the other way around!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05C-2898-4320-982E-BFE7C7D9F6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95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600" dirty="0"/>
              <a:t>Men and Women: Equal with different roles and authority.</a:t>
            </a:r>
          </a:p>
          <a:p>
            <a:pPr lvl="0"/>
            <a:r>
              <a:rPr lang="en-US" sz="1400" b="1" dirty="0"/>
              <a:t>Many will suggest that because men and women are equal they should be able to do the same things.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Ironically, they use part of Paul’s inspired teaching to make null and void another part of his teaching.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Either Paul contradicts himself and can’t be trusted, or there is another explanation.</a:t>
            </a:r>
            <a:endParaRPr lang="en-US" dirty="0"/>
          </a:p>
          <a:p>
            <a:pPr lvl="0"/>
            <a:r>
              <a:rPr lang="en-US" sz="1400" b="1" dirty="0"/>
              <a:t>Men and Women are Equal.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Galatians 3:26-29</a:t>
            </a:r>
            <a:r>
              <a:rPr lang="en-US" dirty="0"/>
              <a:t> – you are all ONE in Christ. No male or female.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One’s relationship with God is not determined by sex.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Acts 10:34</a:t>
            </a:r>
            <a:r>
              <a:rPr lang="en-US" dirty="0"/>
              <a:t> – Just as God is impartial, bringing the gospel to Jew and Gentile, He is impartial with regard to man and woman.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1 Peter 3:7</a:t>
            </a:r>
            <a:r>
              <a:rPr lang="en-US" dirty="0"/>
              <a:t> – Husbands are not to treat their wives as inferior, but as a fellow heir.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3:1</a:t>
            </a:r>
            <a:r>
              <a:rPr lang="en-US" dirty="0"/>
              <a:t> – However, the wife has the role of submission in the marriage relationship.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Ephesians 5:22-24</a:t>
            </a:r>
            <a:r>
              <a:rPr lang="en-US" dirty="0"/>
              <a:t> – Submissive in everything just like the church to Christ.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Equality does not necessarily mean same roles or authority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 the church: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Men and women are still members of the One Body, and have the same hope of salvation. But they do not have the same roles.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Leadership roles are appointed to men: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Elders</a:t>
            </a:r>
            <a:r>
              <a:rPr lang="en-US" dirty="0"/>
              <a:t> – 1 Timothy 3:1 </a:t>
            </a:r>
            <a:r>
              <a:rPr lang="en-US" b="1" i="1" dirty="0"/>
              <a:t>(“If a man desires the position…”)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Deacons</a:t>
            </a:r>
            <a:r>
              <a:rPr lang="en-US" dirty="0"/>
              <a:t> – 1 Timothy 3:12 </a:t>
            </a:r>
            <a:r>
              <a:rPr lang="en-US" b="1" i="1" dirty="0"/>
              <a:t>(“husbands of one wife”)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Preachers</a:t>
            </a:r>
            <a:r>
              <a:rPr lang="en-US" dirty="0"/>
              <a:t> – Apostles, Stephen (Acts 6, 7), Apollos (1 Corinthians 3:5), Timothy (1, 2 Timothy), Titus (Titus),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05C-2898-4320-982E-BFE7C7D9F6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7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Women are not to teach, or have authority over a man.</a:t>
            </a:r>
          </a:p>
          <a:p>
            <a:pPr lvl="0"/>
            <a:r>
              <a:rPr lang="en-US" dirty="0"/>
              <a:t>Silent in the churches.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1 Corinthians 14:34-35</a:t>
            </a:r>
            <a:r>
              <a:rPr lang="en-US" dirty="0"/>
              <a:t> – Women are not to address the worship assembly.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(v. 23)</a:t>
            </a:r>
            <a:r>
              <a:rPr lang="en-US" dirty="0"/>
              <a:t> – church – the assembly (When the whole church comes together – both men and women.)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Context </a:t>
            </a:r>
            <a:r>
              <a:rPr lang="en-US" dirty="0"/>
              <a:t>– disorderly worship </a:t>
            </a:r>
            <a:r>
              <a:rPr lang="en-US" b="1" dirty="0"/>
              <a:t>(v. 40)</a:t>
            </a:r>
            <a:r>
              <a:rPr lang="en-US" dirty="0"/>
              <a:t>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(v. 26)</a:t>
            </a:r>
            <a:r>
              <a:rPr lang="en-US" dirty="0"/>
              <a:t> – The gifts were for edification. Many wanted to speak and were doing it all at once. (</a:t>
            </a:r>
            <a:r>
              <a:rPr lang="en-US" i="1" dirty="0"/>
              <a:t>With this there is confusion, not understanding leading to edification</a:t>
            </a:r>
            <a:r>
              <a:rPr lang="en-US" dirty="0"/>
              <a:t>.)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(v. 31, 33)</a:t>
            </a:r>
            <a:r>
              <a:rPr lang="en-US" dirty="0"/>
              <a:t> – Only one person could speak at a time so as to not foment confusion.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(v. 34-35) Women – another disruption in addition to speaking out of turn were women wanting to address the assembly and ask questions.</a:t>
            </a:r>
            <a:endParaRPr lang="en-US" dirty="0"/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Not permitted to speak</a:t>
            </a:r>
            <a:r>
              <a:rPr lang="en-US" dirty="0"/>
              <a:t> – in addressing the assembly they are in a position of authority over a man. (They are to be submissive.)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1" dirty="0"/>
              <a:t>As the law also says</a:t>
            </a:r>
            <a:r>
              <a:rPr lang="en-US" dirty="0"/>
              <a:t> – refers to the order of creation revealed in the law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11:3</a:t>
            </a:r>
            <a:r>
              <a:rPr lang="en-US" dirty="0"/>
              <a:t> – Man is created as the head of woman, not the other way around.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Head of man = Christ</a:t>
            </a:r>
            <a:r>
              <a:rPr lang="en-US" dirty="0"/>
              <a:t> – EVERY man is subject to Christ. He is the master over the human race.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Head of woman = man</a:t>
            </a:r>
            <a:r>
              <a:rPr lang="en-US" dirty="0"/>
              <a:t> – EVERY woman is subject to man, just as EVERY man is subject to Christ. (This is the order of creation. All must respect God’s design.)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Head of Christ = God </a:t>
            </a:r>
            <a:r>
              <a:rPr lang="en-US" dirty="0"/>
              <a:t>– Christ is God (Equal), but is still subject to the Father.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11:8-9</a:t>
            </a:r>
            <a:r>
              <a:rPr lang="en-US" dirty="0"/>
              <a:t> – Woman came FROM man, and was created FOR man. This is her created position in life. (Created by GOD!)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i="1" dirty="0"/>
              <a:t>“And Adam said: ‘This is now bone of my bones and flesh of my flesh; she shall be called Woman, because she was taken out of Man’” (Genesis 2:23)</a:t>
            </a:r>
            <a:r>
              <a:rPr lang="en-US" dirty="0"/>
              <a:t>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i="1" dirty="0"/>
              <a:t>“And the Lord God said, ‘It is not good that man should be alone; I will make him a helper comparable to him’” (Genesis 2:18)</a:t>
            </a:r>
            <a:r>
              <a:rPr lang="en-US" dirty="0"/>
              <a:t>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1" dirty="0"/>
              <a:t>1 Timothy 2:11-14</a:t>
            </a:r>
            <a:r>
              <a:rPr lang="en-US" dirty="0"/>
              <a:t> – She must always remain in submission to man.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(v. 11-12)</a:t>
            </a:r>
            <a:r>
              <a:rPr lang="en-US" dirty="0"/>
              <a:t> – A woman cannot speak, teach, or do anything that would place her OVER a man. Why?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(v. 13) </a:t>
            </a:r>
            <a:r>
              <a:rPr lang="en-US" dirty="0"/>
              <a:t>– Order of creation as Paul stated in 1 Corinthians 11.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1" dirty="0"/>
              <a:t>(v. 14)</a:t>
            </a:r>
            <a:r>
              <a:rPr lang="en-US" dirty="0"/>
              <a:t> – The matter of transgression.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Adam wasn’t deceived, he was influenced to do wrong by the deceived woman.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Woman was created to be a helpmeet, not a lord.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dirty="0"/>
              <a:t>The general rule (not to contend there is not exceptions) is that women are more vulnerable to deception than men. Therefore, they are to be subject to man.</a:t>
            </a:r>
          </a:p>
          <a:p>
            <a:pPr lvl="0"/>
            <a:r>
              <a:rPr lang="en-US" b="1" dirty="0"/>
              <a:t>What can a woman do? – Anything that does not violate her limitations as a woman.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05C-2898-4320-982E-BFE7C7D9F6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7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Conclusion</a:t>
            </a:r>
            <a:endParaRPr lang="en-US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It is not with an evil heart this principle is established, but with a love for the truth.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God is infinitely wise and has appointed order in creation according to that wisdom. This is how it is supposed to work.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Christ reveals the truth to us so that we may follow it and live in fulfillment to our created purpose. (</a:t>
            </a:r>
            <a:r>
              <a:rPr lang="en-US" i="1" dirty="0"/>
              <a:t>We must follow the truth in order to please Christ, and for things to function properly.</a:t>
            </a:r>
            <a:r>
              <a:rPr lang="en-US" dirty="0"/>
              <a:t>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dirty="0"/>
              <a:t>This includes the roles of man and woman revealed in the word. These roles are set, and will not change.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B8E05C-2898-4320-982E-BFE7C7D9F6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3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7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49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8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00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3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8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16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99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2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8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6074-D290-43F6-B999-8619A1AEBA84}" type="datetimeFigureOut">
              <a:rPr lang="en-US" smtClean="0"/>
              <a:t>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DC93-C11A-4D65-9C2C-15295D301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5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Women Preachers</a:t>
            </a:r>
            <a:endParaRPr lang="en-US" sz="8800" b="1" dirty="0">
              <a:ln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dirty="0" smtClean="0"/>
              <a:t>Authorized, or not?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4610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 smtClean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Not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 under consideration…</a:t>
            </a:r>
            <a:endParaRPr lang="en-US" sz="6600" b="1" dirty="0">
              <a:ln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US" sz="1600" dirty="0" smtClean="0"/>
          </a:p>
          <a:p>
            <a:pPr marL="0" lvl="0" indent="0" algn="ctr">
              <a:buNone/>
            </a:pPr>
            <a:r>
              <a:rPr lang="en-US" sz="3000" b="1" dirty="0" smtClean="0"/>
              <a:t>Are women appreciated </a:t>
            </a:r>
            <a:r>
              <a:rPr lang="en-US" sz="3000" b="1" dirty="0"/>
              <a:t>and </a:t>
            </a:r>
            <a:r>
              <a:rPr lang="en-US" sz="3000" b="1" dirty="0" smtClean="0"/>
              <a:t>valued</a:t>
            </a:r>
            <a:r>
              <a:rPr lang="en-US" sz="3000" b="1" dirty="0"/>
              <a:t>?</a:t>
            </a:r>
          </a:p>
          <a:p>
            <a:pPr marL="0" lvl="0" indent="0" algn="ctr">
              <a:buNone/>
            </a:pPr>
            <a:r>
              <a:rPr lang="en-US" sz="3000" b="1" dirty="0" smtClean="0"/>
              <a:t>Can women do </a:t>
            </a:r>
            <a:r>
              <a:rPr lang="en-US" sz="3000" b="1" dirty="0"/>
              <a:t>as good a job as </a:t>
            </a:r>
            <a:r>
              <a:rPr lang="en-US" sz="3000" b="1" dirty="0" smtClean="0"/>
              <a:t>men</a:t>
            </a:r>
            <a:r>
              <a:rPr lang="en-US" sz="3000" b="1" dirty="0"/>
              <a:t>?</a:t>
            </a:r>
          </a:p>
          <a:p>
            <a:pPr marL="0" lvl="0" indent="0" algn="ctr">
              <a:buNone/>
            </a:pPr>
            <a:r>
              <a:rPr lang="en-US" sz="3000" b="1" dirty="0" smtClean="0"/>
              <a:t>Are women inferior </a:t>
            </a:r>
            <a:r>
              <a:rPr lang="en-US" sz="3000" b="1" dirty="0"/>
              <a:t>to </a:t>
            </a:r>
            <a:r>
              <a:rPr lang="en-US" sz="3000" b="1" dirty="0" smtClean="0"/>
              <a:t>man</a:t>
            </a:r>
            <a:r>
              <a:rPr lang="en-US" sz="3000" b="1" dirty="0"/>
              <a:t>?</a:t>
            </a:r>
          </a:p>
          <a:p>
            <a:pPr marL="0" lvl="0" indent="0" algn="ctr">
              <a:buNone/>
            </a:pPr>
            <a:r>
              <a:rPr lang="en-US" sz="3000" b="1" dirty="0" smtClean="0"/>
              <a:t>Do women </a:t>
            </a:r>
            <a:r>
              <a:rPr lang="en-US" sz="3000" b="1" dirty="0"/>
              <a:t>know their Bibles better than </a:t>
            </a:r>
            <a:r>
              <a:rPr lang="en-US" sz="3000" b="1" dirty="0" smtClean="0"/>
              <a:t>men</a:t>
            </a:r>
            <a:r>
              <a:rPr lang="en-US" sz="3000" b="1" dirty="0"/>
              <a:t>?</a:t>
            </a:r>
          </a:p>
          <a:p>
            <a:pPr marL="0" lvl="0" indent="0" algn="ctr">
              <a:buNone/>
            </a:pPr>
            <a:r>
              <a:rPr lang="en-US" sz="3000" b="1" dirty="0" smtClean="0"/>
              <a:t>Can women teach </a:t>
            </a:r>
            <a:r>
              <a:rPr lang="en-US" sz="3000" b="1" dirty="0"/>
              <a:t>other women, and </a:t>
            </a:r>
            <a:r>
              <a:rPr lang="en-US" sz="3000" b="1" dirty="0" smtClean="0"/>
              <a:t>children</a:t>
            </a:r>
            <a:r>
              <a:rPr lang="en-US" sz="3000" b="1" dirty="0"/>
              <a:t>?</a:t>
            </a:r>
          </a:p>
          <a:p>
            <a:pPr marL="0" lvl="0" indent="0" algn="ctr">
              <a:buNone/>
            </a:pPr>
            <a:r>
              <a:rPr lang="en-US" sz="3000" b="1" dirty="0" smtClean="0"/>
              <a:t>Can women serve?</a:t>
            </a:r>
            <a:endParaRPr lang="en-US" sz="3000" b="1" dirty="0"/>
          </a:p>
          <a:p>
            <a:pPr marL="0" lvl="0" indent="0" algn="ctr">
              <a:buNone/>
            </a:pPr>
            <a:r>
              <a:rPr lang="en-US" sz="3000" b="1" dirty="0" smtClean="0"/>
              <a:t>Can women </a:t>
            </a:r>
            <a:r>
              <a:rPr lang="en-US" sz="3000" b="1" dirty="0"/>
              <a:t>correct a man in </a:t>
            </a:r>
            <a:r>
              <a:rPr lang="en-US" sz="3000" b="1" dirty="0" smtClean="0"/>
              <a:t>humility?</a:t>
            </a:r>
            <a:endParaRPr lang="en-US" sz="30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5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U</a:t>
            </a:r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nder consideration…</a:t>
            </a:r>
            <a:endParaRPr lang="en-US" sz="6600" b="1" dirty="0">
              <a:ln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b="1" dirty="0" smtClean="0"/>
          </a:p>
          <a:p>
            <a:pPr marL="0" indent="0" algn="ctr">
              <a:buNone/>
            </a:pPr>
            <a:r>
              <a:rPr lang="en-US" sz="4000" b="1" dirty="0" smtClean="0"/>
              <a:t>Does Christ authorize women preachers?</a:t>
            </a:r>
          </a:p>
          <a:p>
            <a:pPr marL="0" indent="0" algn="ctr">
              <a:buNone/>
            </a:pPr>
            <a:r>
              <a:rPr lang="en-US" sz="3600" i="1" dirty="0" smtClean="0"/>
              <a:t>– Colossians 3:17 –</a:t>
            </a:r>
          </a:p>
          <a:p>
            <a:pPr marL="0" indent="0" algn="ctr">
              <a:buNone/>
            </a:pPr>
            <a:r>
              <a:rPr lang="en-US" sz="4000" b="1" dirty="0" smtClean="0"/>
              <a:t>No</a:t>
            </a:r>
            <a:r>
              <a:rPr lang="en-US" sz="4000" dirty="0" smtClean="0"/>
              <a:t> – </a:t>
            </a:r>
            <a:r>
              <a:rPr lang="en-US" sz="3600" i="1" dirty="0" smtClean="0"/>
              <a:t>1 Timothy 2:11-12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63821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Paul’s Writing</a:t>
            </a:r>
            <a:endParaRPr lang="en-US" sz="6600" b="1" dirty="0">
              <a:ln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1400" i="1" dirty="0" smtClean="0"/>
          </a:p>
          <a:p>
            <a:pPr marL="0" indent="0" algn="ctr">
              <a:buNone/>
            </a:pPr>
            <a:r>
              <a:rPr lang="en-US" sz="3600" i="1" dirty="0" smtClean="0"/>
              <a:t>Paul’s writing on subject rejected.</a:t>
            </a:r>
          </a:p>
          <a:p>
            <a:pPr marL="0" indent="0" algn="ctr">
              <a:buNone/>
            </a:pPr>
            <a:r>
              <a:rPr lang="en-US" sz="3600" b="1" i="1" dirty="0" smtClean="0"/>
              <a:t>“Paul, an apostle”</a:t>
            </a:r>
          </a:p>
          <a:p>
            <a:pPr marL="0" indent="0" algn="ctr">
              <a:buNone/>
            </a:pPr>
            <a:r>
              <a:rPr lang="en-US" sz="3200" i="1" dirty="0" smtClean="0"/>
              <a:t>– Acts 1:8; Matthew 28:18-20 –</a:t>
            </a:r>
          </a:p>
          <a:p>
            <a:pPr marL="0" indent="0" algn="ctr">
              <a:buNone/>
            </a:pPr>
            <a:r>
              <a:rPr lang="en-US" sz="3600" b="1" i="1" dirty="0" smtClean="0"/>
              <a:t>“by the will of God”</a:t>
            </a:r>
          </a:p>
          <a:p>
            <a:pPr marL="0" indent="0" algn="ctr">
              <a:buNone/>
            </a:pPr>
            <a:r>
              <a:rPr lang="en-US" sz="3200" i="1" dirty="0" smtClean="0"/>
              <a:t>– Galatians 1:1; 2:7-9; 1:11-12 –</a:t>
            </a:r>
          </a:p>
          <a:p>
            <a:pPr marL="0" indent="0" algn="ctr">
              <a:buNone/>
            </a:pPr>
            <a:r>
              <a:rPr lang="en-US" sz="3600" b="1" dirty="0" smtClean="0"/>
              <a:t>Inspired by the Holy Spirit</a:t>
            </a:r>
          </a:p>
          <a:p>
            <a:pPr marL="0" indent="0" algn="ctr">
              <a:buNone/>
            </a:pPr>
            <a:r>
              <a:rPr lang="en-US" sz="3200" i="1" dirty="0" smtClean="0"/>
              <a:t>– John 14, 15, 16 –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1158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Paul’s Writing</a:t>
            </a:r>
            <a:endParaRPr lang="en-US" sz="6600" b="1" dirty="0">
              <a:ln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i="1" dirty="0" smtClean="0"/>
          </a:p>
          <a:p>
            <a:pPr marL="0" indent="0" algn="ctr">
              <a:buNone/>
            </a:pPr>
            <a:r>
              <a:rPr lang="en-US" sz="4000" b="1" i="1" dirty="0" smtClean="0"/>
              <a:t>Is the teaching on this subject still relevant?</a:t>
            </a:r>
          </a:p>
          <a:p>
            <a:pPr marL="0" indent="0" algn="ctr">
              <a:buNone/>
            </a:pPr>
            <a:r>
              <a:rPr lang="en-US" sz="3600" i="1" dirty="0" smtClean="0"/>
              <a:t>– 2 Timothy 3:16-17; Jude 3;           Hebrews 13:8-9a; Romans 12:2 –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4258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Men and Women</a:t>
            </a:r>
            <a:endParaRPr lang="en-US" sz="6600" b="1" dirty="0">
              <a:ln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400" b="1" dirty="0" smtClean="0"/>
          </a:p>
          <a:p>
            <a:pPr marL="0" indent="0" algn="ctr">
              <a:buNone/>
            </a:pPr>
            <a:r>
              <a:rPr lang="en-US" sz="4000" b="1" dirty="0" smtClean="0"/>
              <a:t>Equal</a:t>
            </a:r>
          </a:p>
          <a:p>
            <a:pPr marL="0" indent="0" algn="ctr">
              <a:buNone/>
            </a:pPr>
            <a:r>
              <a:rPr lang="en-US" sz="3600" i="1" dirty="0" smtClean="0"/>
              <a:t>– Galatians 3:26-29; 1 Peter 3:7 –</a:t>
            </a:r>
          </a:p>
          <a:p>
            <a:pPr marL="0" indent="0" algn="ctr">
              <a:buNone/>
            </a:pPr>
            <a:r>
              <a:rPr lang="en-US" sz="4000" b="1" dirty="0" smtClean="0"/>
              <a:t>Different Roles</a:t>
            </a:r>
          </a:p>
          <a:p>
            <a:pPr marL="0" indent="0" algn="ctr">
              <a:buNone/>
            </a:pPr>
            <a:r>
              <a:rPr lang="en-US" sz="3600" i="1" dirty="0" smtClean="0"/>
              <a:t>– 1 Peter 3:1; Ephesians 5:22-24 –</a:t>
            </a:r>
          </a:p>
          <a:p>
            <a:pPr marL="0" indent="0" algn="ctr">
              <a:buNone/>
            </a:pPr>
            <a:r>
              <a:rPr lang="en-US" sz="4000" i="1" dirty="0" smtClean="0"/>
              <a:t>Elders</a:t>
            </a:r>
            <a:r>
              <a:rPr lang="en-US" sz="4000" dirty="0" smtClean="0"/>
              <a:t> – </a:t>
            </a:r>
            <a:r>
              <a:rPr lang="en-US" sz="4000" b="1" dirty="0" smtClean="0"/>
              <a:t>Men</a:t>
            </a:r>
            <a:r>
              <a:rPr lang="en-US" sz="4000" dirty="0" smtClean="0"/>
              <a:t>; </a:t>
            </a:r>
            <a:r>
              <a:rPr lang="en-US" sz="4000" i="1" dirty="0" smtClean="0"/>
              <a:t>Deacons</a:t>
            </a:r>
            <a:r>
              <a:rPr lang="en-US" sz="4000" dirty="0" smtClean="0"/>
              <a:t> – </a:t>
            </a:r>
            <a:r>
              <a:rPr lang="en-US" sz="4000" b="1" dirty="0" smtClean="0"/>
              <a:t>Men</a:t>
            </a:r>
            <a:r>
              <a:rPr lang="en-US" sz="4000" dirty="0" smtClean="0"/>
              <a:t>;    </a:t>
            </a:r>
            <a:r>
              <a:rPr lang="en-US" sz="4000" i="1" dirty="0" smtClean="0"/>
              <a:t>Preachers</a:t>
            </a:r>
            <a:r>
              <a:rPr lang="en-US" sz="4000" dirty="0" smtClean="0"/>
              <a:t> – </a:t>
            </a:r>
            <a:r>
              <a:rPr lang="en-US" sz="4000" b="1" dirty="0" smtClean="0"/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171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Women</a:t>
            </a:r>
            <a:endParaRPr lang="en-US" sz="6600" b="1" dirty="0">
              <a:ln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alpha val="60000"/>
            </a:scheme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Silent in the churches</a:t>
            </a:r>
          </a:p>
          <a:p>
            <a:pPr marL="0" indent="0" algn="ctr">
              <a:buNone/>
            </a:pPr>
            <a:r>
              <a:rPr lang="en-US" sz="3600" i="1" dirty="0" smtClean="0"/>
              <a:t>– 1 Corinthians 14:34-35; 11:3, 8-9 –</a:t>
            </a:r>
          </a:p>
          <a:p>
            <a:pPr marL="0" indent="0" algn="ctr">
              <a:buNone/>
            </a:pPr>
            <a:r>
              <a:rPr lang="en-US" sz="4000" b="1" dirty="0" smtClean="0"/>
              <a:t>Not to teach or have authority </a:t>
            </a:r>
            <a:r>
              <a:rPr lang="en-US" sz="4000" b="1" smtClean="0"/>
              <a:t>over men</a:t>
            </a:r>
            <a:endParaRPr lang="en-US" sz="4000" b="1" dirty="0" smtClean="0"/>
          </a:p>
          <a:p>
            <a:pPr marL="0" indent="0" algn="ctr">
              <a:buNone/>
            </a:pPr>
            <a:r>
              <a:rPr lang="en-US" sz="3600" i="1" dirty="0" smtClean="0"/>
              <a:t>– 1 Timothy 2:11-14 –</a:t>
            </a:r>
          </a:p>
          <a:p>
            <a:pPr marL="0" indent="0" algn="ctr">
              <a:buNone/>
            </a:pPr>
            <a:r>
              <a:rPr lang="en-US" sz="3600" i="1" dirty="0" smtClean="0"/>
              <a:t>A woman can do anything that does not violate her given limitations.</a:t>
            </a:r>
          </a:p>
        </p:txBody>
      </p:sp>
    </p:spTree>
    <p:extLst>
      <p:ext uri="{BB962C8B-B14F-4D97-AF65-F5344CB8AC3E}">
        <p14:creationId xmlns:p14="http://schemas.microsoft.com/office/powerpoint/2010/main" val="191015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n>
                  <a:solidFill>
                    <a:schemeClr val="bg1"/>
                  </a:solidFill>
                </a:ln>
                <a:latin typeface="Brush Script MT" panose="03060802040406070304" pitchFamily="66" charset="0"/>
              </a:rPr>
              <a:t>Women Preachers</a:t>
            </a:r>
            <a:endParaRPr lang="en-US" sz="8800" b="1" dirty="0">
              <a:ln>
                <a:solidFill>
                  <a:schemeClr val="bg1"/>
                </a:solidFill>
              </a:ln>
              <a:latin typeface="Brush Script MT" panose="030608020404060703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i="1" u="sng" dirty="0" smtClean="0"/>
              <a:t>Not</a:t>
            </a:r>
            <a:r>
              <a:rPr lang="en-US" sz="4000" b="1" i="1" dirty="0" smtClean="0"/>
              <a:t> Authorized</a:t>
            </a: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val="1569330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</TotalTime>
  <Words>2148</Words>
  <Application>Microsoft Office PowerPoint</Application>
  <PresentationFormat>On-screen Show (4:3)</PresentationFormat>
  <Paragraphs>169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Wingdings</vt:lpstr>
      <vt:lpstr>Brush Script MT</vt:lpstr>
      <vt:lpstr>Calibri</vt:lpstr>
      <vt:lpstr>Calibri Light</vt:lpstr>
      <vt:lpstr>Office Theme</vt:lpstr>
      <vt:lpstr>PowerPoint Presentation</vt:lpstr>
      <vt:lpstr>Women Preachers</vt:lpstr>
      <vt:lpstr>Not under consideration…</vt:lpstr>
      <vt:lpstr>Under consideration…</vt:lpstr>
      <vt:lpstr>Paul’s Writing</vt:lpstr>
      <vt:lpstr>Paul’s Writing</vt:lpstr>
      <vt:lpstr>Men and Women</vt:lpstr>
      <vt:lpstr>Women</vt:lpstr>
      <vt:lpstr>Women Preachers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Preachers</dc:title>
  <dc:creator>Jeremiah Cox</dc:creator>
  <cp:lastModifiedBy>Jeremiah Cox</cp:lastModifiedBy>
  <cp:revision>14</cp:revision>
  <dcterms:created xsi:type="dcterms:W3CDTF">2016-02-21T01:14:41Z</dcterms:created>
  <dcterms:modified xsi:type="dcterms:W3CDTF">2016-02-23T05:35:05Z</dcterms:modified>
</cp:coreProperties>
</file>