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0C1B0-276A-4C2E-9213-2BCA628852BB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9C351-24A8-4B70-8E99-442236E1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 in Marriage – “Let not man separate”</a:t>
            </a: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19:6</a:t>
            </a:r>
            <a:endParaRPr lang="en-U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 is a wonderful institution graciously bestowed upon man by God in the beginning.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oldest, and most foundational institution known to man, as it is that which God determined would grow the population, and establish all other institutions.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the foundational position of marriage in the existence of mankind, it is sad to note the ignorance of, and unwillingness to conform to God’s standard concerning the institution.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 has left God’s design of marriage, and intentions for the institution in many ways.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disparagingly, the church has seen several false doctrines concerning marriage and divorce arise from within. These have been combatted for some time.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will continue to exist. (As long as there is truth there will be error.)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continue to revisit the teaching of the subject to ensure our knowledge of such is untainted by worldliness, and ulterior motives.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necessary to set aside all preconceived notions as we delve into God’s design for the marriage relationship, and His instructions concerning divorce and remarriage.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Jesus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19:3-10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Pharisees laying a trap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questioned Jesus before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12:10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lawful to heal on Sabbath?).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would question Jesus again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22:15, 17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lawful to pay taxes to Caesar?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22:36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is the greatest commandment?)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find these questions to be insincere. They were seeking to catch Jesus in contradiction of self, or the Mosaic Law.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make the mistake of the Pharisees when considering marriage, divorce, and remarriage.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asked about a section of the Law which Moses gave concerning this topic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Deuteronomy 24:1-4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concerning interpretation of 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“uncleanness in her.”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Sexual misconduct.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reason. (Wife burning food.)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 becoming attracted to another woman.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seems as though the Pharisees were seeking for Jesus to take a side in the dispute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He sided with the one they would find fault in Him by siding with the other.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(Pharisees suggest by their question it meant any reason.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similar to what occurred with the question of taxes. (What side will He choose?)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appealed to marriage design.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4-6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design for marriage in the beginning was: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man, one woman, for life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saw man in need of a helper. The helper he provided was to be permanent.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2:18, 20-24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Out of everything that God saw as good stood a lonely man – this was not good.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creation of woman in both procedure and purpose shows the designed permanency of marriage.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 a helper – God provided the perfect one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flesh (Adam) – separated (Rib), made into woman – rejoined in one flesh (marriage).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facets of the marriage design: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“man shall leave his father and mother”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(man does)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concerning residence, but identity.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husband and wife are a distinct family unit from the ones they came from.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“be joined to his wife”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(man does)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– to glue to; adhere to.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an overt recognition of the covenant made between the man and the woman. (They are now identified as husband and wife.)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two shall become one flesh”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(man does)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Intimate sexual relationship in marriage.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privilege of the commitment of marriage. (It is not lawful in any other circumstance 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cf. Hebrews 13:4 “Marriage is honorable among all, and the bed undefiled; but fornicators and adulterers God will judge.”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three distinct facets of the marriage relationship shows how special it is. There is a blending of hearts, minds, and bodies. It is the most intimate of relationships in creation, and should be held in high regard.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God has joined together”</a:t>
            </a: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(God does)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serves as a witness to those who have the right to make this commitment to each other.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Joined – yoked together.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two who have the right to come together in marriage and make such a commitment, God joins them together.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God joined union is not to be separated.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Pharisees question had ulterior motives, and was misguided. Jesus laid out the design from the beginning. (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how it was MEANT to be!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Divorce permitted.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7-10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Pharisees say Moses 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“commanded.”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they cited does not say such.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Deuteronomy 24:1-4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hates divorce!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Malachi 2:16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would never command for something He hates to be practiced!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hard hearts.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of Deuteronomy 24 reads as though divorce was already occurring, because it was.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did not desire this, but permitted it. (As He did with polygamy in cases.)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part of the Mosaic law as a permission of something already happening because of hard hearts.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consequences laid out in Deuteronomy 24 put a check on divorce.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Remember, when you divorce her and she marries another you CANNOT take her back!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laid down kingdom law.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I say to you…”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ONE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lawful cause for divorce – </a:t>
            </a:r>
            <a:r>
              <a:rPr lang="en-US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fornication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divorced for another reason, and marries another, goes to the bed of adultery.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(Not a God joined union – had no right to each other.)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one marries a person who was divorced, both go to the bed of adultery.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(Not a God joined union – had no right to each other.)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10:10-12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Marks account leaves out the exception.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exception still exists.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divorce is not an option! It is not something that should be considered upon entering a marriage!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19:9 (without exception) – “And I say to you, whoever divorces his wife, </a:t>
            </a:r>
            <a:r>
              <a:rPr lang="en-US" b="1" i="1" strike="sngStrike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 for sexual immorality,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marries another, commits adultery; and whoever marries her who is divorced commits adultery.”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exception is not a loophole out of a marriage! (Marriage should not be approached in that way!)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Disciple’s reaction to Jesus’ teaching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10).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standard of marriage in the Law of Christ is higher than that in the Mosaic Law with its permission.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one cannot accept such strict terms, it is better not to marry!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 is serious. One must be careful in picking a mate – it is for life!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6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 Until Death (This is the rule. Divorce for fornication is the exception.)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7:2-3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Context: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1, 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cessation of Old Law by death of Christ. (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marriage bond was used to illustrate this point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2-3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Example of marriage bond.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bond exists until death of spouse. When one dies, the living one is released.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“Till death do us part.”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how marriage should be viewed. This is God’s design.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v. 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both are alive, and one marries another, adultery is committed. If the one dies, it is no longer adultery, because there is release.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 and loosing.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binding and loosing is done by God, and revealed to man via law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16:19.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apostles were not the authority. They would not arbitrarily bind something, and because they did so God would accept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had already done the binding and loosing, i.e. set the parameters of the kingdom law, and that is what they were to speak!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 forms a bond by law (God’s law on marriage)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7:2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two marry they are bound by the law.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said they are bound until death, and what He has bound man is not to separate.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note that God is always the bond former. Where there is a bond, God is there. (Marriage of two who have the right to each other is a God-joined union that is not to be separated.)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marriage and the bond are not the same.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lawful marriage, God binds two together. (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Acceptable marriage – with bond)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unlawful marriage He does not. (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Unacceptable marriage – without bond)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between bond and marriage.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 between bond and marriage.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 and acceptably married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7:2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Unmarried but bound to another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7:10-11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Recognition that some would divorce even though Paul (and Jesus) said it is wrong.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do it, but if you do, these your only options afterword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– unmarried but bound; the other – unmarried, but free from bond (free to marry)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19:9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 allows for divorce.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Divorce wife and marry another = adultery. Unless the divorce is for fornication.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 to first mate, but unacceptably married to another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6:17-18; Romans 7:2-3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marriage exists. It is real, but it is not lawful.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marriage and the bond are not the same.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death releases the bond. That is the rule. When divorce occurs because of fornication, only one is released from the bond – the innocent party.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about 1 Corinthians 7:15? 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Pauline Privilege?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Corinthians 7:15)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effort to find exceptions other than the ONE given by Jesus people have taken part of Paul’s writing out of context.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15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 use this as a second exception to Matthew 19:9. What do they say?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 – believer married to unbeliever.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Unbeliever wants to depart. Believer can let him depart (truth).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 under bondage in such cases”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use this as a second exception 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 this is concerning the marriage bond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(The bond is released, thus, they are free to remarry.) (FALSE)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Paul teaching?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7:39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be a second exception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This is what Jesus said, and what Paul is affirming. (No death in second exception false teaching.)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remains –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man, one woman, for life.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Concerning marriage – divorce is NOT permitted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10-14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 HIM NOT divorce her [unbelieving wife]”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 HER NOT divorce him [unbelieving husband]”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is discussing our slavery to Christ. We are under bondage to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15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 not renounce your faith in Christ to save your marriage.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bondage concerns spiritual bondage to Christ.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bondage to Christ, not the marriage.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 under bondage”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dedoulotai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“perfect passive indicative” in Greek.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bondage which is not, was not, and never has been.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allegiance is to God, not man. If unbeliever is unwilling to live with believer, and wants to depart, the believer is not to forsake Christ to save the marriage.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believer to do in such a situation?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“Let him depart.”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unmarried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5:32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“causes her to commit adultery”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if she decides to remarry.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 is for life!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19:4-6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man, One woman, for LIFE!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marriage is simple. IT IS FOR LIFE!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men want to find loopholes in Jesus’ plain teaching so we must continue to contend for the faith (cf. Jude 3).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never subscribe to the teaching of any man if it contradicts the scripture!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you marry someone you want to spend the rest of your life with. Do not enter a marriage with any other concept in mind!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C351-24A8-4B70-8E99-442236E198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5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3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3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DCB23-0952-455A-B6D5-F04EE6AA3FB3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DE1E-0E96-4C84-B2C0-2247E211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083" y="1643467"/>
            <a:ext cx="7757046" cy="23876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Bound in Marriage</a:t>
            </a:r>
            <a:endParaRPr lang="en-US" sz="9600" b="1" dirty="0">
              <a:effectLst>
                <a:glow rad="139700">
                  <a:schemeClr val="bg1">
                    <a:alpha val="6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06" y="4031067"/>
            <a:ext cx="6858000" cy="1655762"/>
          </a:xfrm>
        </p:spPr>
        <p:txBody>
          <a:bodyPr/>
          <a:lstStyle/>
          <a:p>
            <a:r>
              <a:rPr lang="en-US" sz="3600" i="1" dirty="0" smtClean="0"/>
              <a:t>“…let not man separate.”</a:t>
            </a:r>
          </a:p>
          <a:p>
            <a:r>
              <a:rPr lang="en-US" sz="3200" dirty="0" smtClean="0"/>
              <a:t>Matthew 19:6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3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Testing Jesus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glow rad="12700">
              <a:schemeClr val="bg1">
                <a:alpha val="63000"/>
              </a:schemeClr>
            </a:glow>
            <a:softEdge rad="12700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Laying a trap – </a:t>
            </a:r>
            <a:r>
              <a:rPr lang="en-US" sz="3600" i="1" dirty="0" smtClean="0"/>
              <a:t>Matthew 19:3-10; </a:t>
            </a:r>
            <a:r>
              <a:rPr lang="en-US" sz="3600" i="1" dirty="0" smtClean="0"/>
              <a:t>Deuteronomy 24:1</a:t>
            </a:r>
          </a:p>
          <a:p>
            <a:pPr marL="0" indent="0" algn="ctr">
              <a:buNone/>
            </a:pPr>
            <a:r>
              <a:rPr lang="en-US" sz="3600" b="1" dirty="0" smtClean="0"/>
              <a:t>Jesus’ Answer – </a:t>
            </a:r>
            <a:r>
              <a:rPr lang="en-US" sz="3600" i="1" dirty="0" smtClean="0"/>
              <a:t>Genesis 2:18, 20-24</a:t>
            </a:r>
          </a:p>
          <a:p>
            <a:pPr marL="0" indent="0" algn="ctr">
              <a:buNone/>
            </a:pPr>
            <a:r>
              <a:rPr lang="en-US" sz="3600" i="1" dirty="0" smtClean="0"/>
              <a:t>Leave Father and Mother</a:t>
            </a:r>
          </a:p>
          <a:p>
            <a:pPr marL="0" indent="0" algn="ctr">
              <a:buNone/>
            </a:pPr>
            <a:r>
              <a:rPr lang="en-US" sz="3600" i="1" dirty="0" smtClean="0"/>
              <a:t>Join to Wife</a:t>
            </a:r>
          </a:p>
          <a:p>
            <a:pPr marL="0" indent="0" algn="ctr">
              <a:buNone/>
            </a:pPr>
            <a:r>
              <a:rPr lang="en-US" sz="3600" i="1" dirty="0" smtClean="0"/>
              <a:t>Become One Flesh</a:t>
            </a:r>
          </a:p>
          <a:p>
            <a:pPr marL="0" indent="0" algn="ctr">
              <a:buNone/>
            </a:pPr>
            <a:r>
              <a:rPr lang="en-US" sz="3600" b="1" dirty="0" smtClean="0"/>
              <a:t>What God Joined, Let Not Man Separate!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088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Testing Jesus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glow rad="12700">
              <a:schemeClr val="bg1">
                <a:alpha val="63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Laying a trap – </a:t>
            </a:r>
            <a:r>
              <a:rPr lang="en-US" sz="3600" i="1" dirty="0" smtClean="0"/>
              <a:t>Matthew 19:3-10; </a:t>
            </a:r>
            <a:r>
              <a:rPr lang="en-US" sz="3600" i="1" dirty="0" smtClean="0"/>
              <a:t>Deuteronomy 24:1</a:t>
            </a:r>
          </a:p>
          <a:p>
            <a:pPr marL="0" indent="0" algn="ctr">
              <a:buNone/>
            </a:pPr>
            <a:r>
              <a:rPr lang="en-US" sz="3600" b="1" dirty="0" smtClean="0"/>
              <a:t>Jesus’ Answer – </a:t>
            </a:r>
            <a:r>
              <a:rPr lang="en-US" sz="3600" i="1" dirty="0" smtClean="0"/>
              <a:t>Genesis 2:18, 20-24</a:t>
            </a:r>
          </a:p>
          <a:p>
            <a:pPr marL="0" indent="0" algn="ctr">
              <a:buNone/>
            </a:pPr>
            <a:r>
              <a:rPr lang="en-US" sz="3600" b="1" dirty="0" smtClean="0"/>
              <a:t>Divorce Permitted (OT) </a:t>
            </a:r>
            <a:r>
              <a:rPr lang="en-US" sz="3600" i="1" dirty="0" smtClean="0"/>
              <a:t>– v. 7-10; Deuteronomy 24:1-4</a:t>
            </a:r>
          </a:p>
          <a:p>
            <a:pPr marL="0" indent="0" algn="ctr">
              <a:buNone/>
            </a:pPr>
            <a:r>
              <a:rPr lang="en-US" sz="3600" b="1" dirty="0" smtClean="0"/>
              <a:t>God HATES Divorce</a:t>
            </a:r>
            <a:r>
              <a:rPr lang="en-US" sz="3600" i="1" dirty="0" smtClean="0"/>
              <a:t> – Malachi 2:16</a:t>
            </a:r>
          </a:p>
          <a:p>
            <a:pPr marL="0" indent="0" algn="ctr">
              <a:buNone/>
            </a:pPr>
            <a:r>
              <a:rPr lang="en-US" sz="3600" b="1" dirty="0" smtClean="0"/>
              <a:t>Jesus Says</a:t>
            </a:r>
            <a:r>
              <a:rPr lang="en-US" sz="3600" i="1" dirty="0" smtClean="0"/>
              <a:t> – v. 9; Mark 10:10-12</a:t>
            </a:r>
          </a:p>
        </p:txBody>
      </p:sp>
    </p:spTree>
    <p:extLst>
      <p:ext uri="{BB962C8B-B14F-4D97-AF65-F5344CB8AC3E}">
        <p14:creationId xmlns:p14="http://schemas.microsoft.com/office/powerpoint/2010/main" val="36723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Testing Jesus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glow rad="12700">
              <a:schemeClr val="bg1">
                <a:alpha val="63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 smtClean="0"/>
              <a:t>Disciples Reaction – v. 10</a:t>
            </a:r>
          </a:p>
          <a:p>
            <a:pPr marL="0" indent="0" algn="ctr">
              <a:buNone/>
            </a:pPr>
            <a:r>
              <a:rPr lang="en-US" sz="4400" b="1" dirty="0" smtClean="0"/>
              <a:t>One Man, One Woman, For LIFE!</a:t>
            </a:r>
          </a:p>
          <a:p>
            <a:pPr marL="0" indent="0" algn="ctr">
              <a:buNone/>
            </a:pPr>
            <a:r>
              <a:rPr lang="en-US" sz="3600" i="1" dirty="0" smtClean="0"/>
              <a:t>If one cannot accept the strict law it is better not to marry.</a:t>
            </a:r>
          </a:p>
        </p:txBody>
      </p:sp>
    </p:spTree>
    <p:extLst>
      <p:ext uri="{BB962C8B-B14F-4D97-AF65-F5344CB8AC3E}">
        <p14:creationId xmlns:p14="http://schemas.microsoft.com/office/powerpoint/2010/main" val="316479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Bound Until Death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glow rad="12700">
              <a:schemeClr val="bg1">
                <a:alpha val="63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sz="3600" i="1" dirty="0" smtClean="0"/>
              <a:t>Romans 7:2-3</a:t>
            </a:r>
          </a:p>
          <a:p>
            <a:pPr marL="0" indent="0" algn="ctr">
              <a:buNone/>
            </a:pPr>
            <a:r>
              <a:rPr lang="en-US" sz="3600" b="1" dirty="0" smtClean="0"/>
              <a:t>Binding and Loosing </a:t>
            </a:r>
            <a:r>
              <a:rPr lang="en-US" sz="3600" i="1" dirty="0" smtClean="0"/>
              <a:t>– Matthew 16:19</a:t>
            </a:r>
          </a:p>
          <a:p>
            <a:pPr marL="0" indent="0" algn="ctr">
              <a:buNone/>
            </a:pPr>
            <a:r>
              <a:rPr lang="en-US" sz="3600" i="1" dirty="0" smtClean="0"/>
              <a:t>Right to marry – God binds</a:t>
            </a:r>
          </a:p>
          <a:p>
            <a:pPr marL="0" indent="0" algn="ctr">
              <a:buNone/>
            </a:pPr>
            <a:r>
              <a:rPr lang="en-US" sz="3600" i="1" dirty="0" smtClean="0"/>
              <a:t>No right to marry – God does not bind</a:t>
            </a:r>
          </a:p>
          <a:p>
            <a:pPr marL="0" indent="0" algn="ctr">
              <a:buNone/>
            </a:pPr>
            <a:r>
              <a:rPr lang="en-US" sz="3600" i="1" dirty="0" smtClean="0"/>
              <a:t>The </a:t>
            </a:r>
            <a:r>
              <a:rPr lang="en-US" sz="3600" b="1" i="1" u="sng" dirty="0" smtClean="0"/>
              <a:t>marriage</a:t>
            </a:r>
            <a:r>
              <a:rPr lang="en-US" sz="3600" i="1" dirty="0" smtClean="0"/>
              <a:t> and </a:t>
            </a:r>
            <a:r>
              <a:rPr lang="en-US" sz="3600" b="1" i="1" u="sng" dirty="0" smtClean="0"/>
              <a:t>bond</a:t>
            </a:r>
            <a:r>
              <a:rPr lang="en-US" sz="3600" i="1" dirty="0" smtClean="0"/>
              <a:t> are not the same.</a:t>
            </a:r>
          </a:p>
        </p:txBody>
      </p:sp>
    </p:spTree>
    <p:extLst>
      <p:ext uri="{BB962C8B-B14F-4D97-AF65-F5344CB8AC3E}">
        <p14:creationId xmlns:p14="http://schemas.microsoft.com/office/powerpoint/2010/main" val="151328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Bound Until Death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glow rad="12700">
              <a:schemeClr val="bg1">
                <a:alpha val="63000"/>
              </a:schemeClr>
            </a:glow>
            <a:softEdge rad="127000"/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 smtClean="0"/>
              <a:t>The </a:t>
            </a:r>
            <a:r>
              <a:rPr lang="en-US" sz="3200" b="1" i="1" u="sng" dirty="0" smtClean="0"/>
              <a:t>marriage</a:t>
            </a:r>
            <a:r>
              <a:rPr lang="en-US" sz="3200" i="1" dirty="0" smtClean="0"/>
              <a:t> and </a:t>
            </a:r>
            <a:r>
              <a:rPr lang="en-US" sz="3200" b="1" i="1" u="sng" dirty="0" smtClean="0"/>
              <a:t>bond</a:t>
            </a:r>
            <a:r>
              <a:rPr lang="en-US" sz="3200" i="1" dirty="0" smtClean="0"/>
              <a:t> are not the same.</a:t>
            </a:r>
          </a:p>
          <a:p>
            <a:pPr marL="0" indent="0" algn="ctr">
              <a:buNone/>
            </a:pPr>
            <a:r>
              <a:rPr lang="en-US" sz="3600" b="1" dirty="0" smtClean="0"/>
              <a:t>Bound, Lawfully Married </a:t>
            </a:r>
            <a:r>
              <a:rPr lang="en-US" sz="3600" i="1" dirty="0" smtClean="0"/>
              <a:t>– Romans 7:2</a:t>
            </a:r>
          </a:p>
          <a:p>
            <a:pPr marL="0" indent="0" algn="ctr">
              <a:buNone/>
            </a:pPr>
            <a:r>
              <a:rPr lang="en-US" sz="3600" b="1" dirty="0" smtClean="0"/>
              <a:t>Unmarried, Bound to Another –                     </a:t>
            </a:r>
            <a:r>
              <a:rPr lang="en-US" sz="3600" i="1" dirty="0" smtClean="0"/>
              <a:t>1 Corinthians 7:10-11</a:t>
            </a:r>
          </a:p>
          <a:p>
            <a:pPr marL="0" indent="0" algn="ctr">
              <a:buNone/>
            </a:pPr>
            <a:r>
              <a:rPr lang="en-US" sz="3600" b="1" dirty="0" smtClean="0"/>
              <a:t>Unmarried and Bound, Unmarried and Free to Remarry (Not Bound) </a:t>
            </a:r>
            <a:r>
              <a:rPr lang="en-US" sz="3600" i="1" dirty="0" smtClean="0"/>
              <a:t>– Matthew 19:9</a:t>
            </a:r>
          </a:p>
          <a:p>
            <a:pPr marL="0" indent="0" algn="ctr">
              <a:buNone/>
            </a:pPr>
            <a:r>
              <a:rPr lang="en-US" sz="3600" b="1" dirty="0" smtClean="0"/>
              <a:t>Bound to One, Unlawfully Married to Another </a:t>
            </a:r>
            <a:r>
              <a:rPr lang="en-US" sz="3600" i="1" dirty="0" smtClean="0"/>
              <a:t>– Mark 6:17-18; Romans 7:2-3</a:t>
            </a:r>
          </a:p>
        </p:txBody>
      </p:sp>
    </p:spTree>
    <p:extLst>
      <p:ext uri="{BB962C8B-B14F-4D97-AF65-F5344CB8AC3E}">
        <p14:creationId xmlns:p14="http://schemas.microsoft.com/office/powerpoint/2010/main" val="331689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Bound Until Death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glow rad="12700">
              <a:schemeClr val="bg1">
                <a:alpha val="63000"/>
              </a:schemeClr>
            </a:glow>
            <a:softEdge rad="12700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Pauline Privilege? </a:t>
            </a:r>
            <a:r>
              <a:rPr lang="en-US" sz="3600" i="1" dirty="0" smtClean="0"/>
              <a:t>– 1 Corinthians 7:15</a:t>
            </a:r>
          </a:p>
          <a:p>
            <a:pPr marL="0" indent="0" algn="ctr">
              <a:buNone/>
            </a:pPr>
            <a:r>
              <a:rPr lang="en-US" sz="3600" b="1" dirty="0" smtClean="0"/>
              <a:t>Still Until Death </a:t>
            </a:r>
            <a:r>
              <a:rPr lang="en-US" sz="3600" i="1" dirty="0" smtClean="0"/>
              <a:t>– v. 39</a:t>
            </a:r>
          </a:p>
          <a:p>
            <a:pPr marL="0" indent="0" algn="ctr">
              <a:buNone/>
            </a:pPr>
            <a:r>
              <a:rPr lang="en-US" sz="3600" b="1" dirty="0" smtClean="0"/>
              <a:t>Divorce Not Permitted</a:t>
            </a:r>
            <a:r>
              <a:rPr lang="en-US" sz="3600" i="1" dirty="0" smtClean="0"/>
              <a:t> – v. 10-14</a:t>
            </a:r>
          </a:p>
          <a:p>
            <a:pPr marL="0" indent="0" algn="ctr">
              <a:buNone/>
            </a:pPr>
            <a:r>
              <a:rPr lang="en-US" sz="3600" b="1" dirty="0" smtClean="0"/>
              <a:t>Enslaved to Christ </a:t>
            </a:r>
            <a:r>
              <a:rPr lang="en-US" sz="3600" i="1" dirty="0" smtClean="0"/>
              <a:t>– v. 23</a:t>
            </a:r>
          </a:p>
          <a:p>
            <a:pPr marL="0" indent="0" algn="ctr">
              <a:buNone/>
            </a:pPr>
            <a:r>
              <a:rPr lang="en-US" sz="3600" b="1" dirty="0" smtClean="0"/>
              <a:t>Not Under Bondage </a:t>
            </a:r>
            <a:r>
              <a:rPr lang="en-US" sz="3600" i="1" dirty="0" smtClean="0"/>
              <a:t>– v. 15 (In bondage to Christ, not man.)</a:t>
            </a:r>
          </a:p>
          <a:p>
            <a:pPr marL="0" indent="0" algn="ctr">
              <a:buNone/>
            </a:pPr>
            <a:r>
              <a:rPr lang="en-US" sz="3600" b="1" dirty="0" smtClean="0"/>
              <a:t>Let Them Depart </a:t>
            </a:r>
            <a:r>
              <a:rPr lang="en-US" sz="3600" i="1" dirty="0" smtClean="0"/>
              <a:t>– v. 15; Matthew 5:32 (Remain Unmarried)</a:t>
            </a:r>
          </a:p>
        </p:txBody>
      </p:sp>
    </p:spTree>
    <p:extLst>
      <p:ext uri="{BB962C8B-B14F-4D97-AF65-F5344CB8AC3E}">
        <p14:creationId xmlns:p14="http://schemas.microsoft.com/office/powerpoint/2010/main" val="222232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083" y="1643467"/>
            <a:ext cx="7757046" cy="23876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Brush Script MT" panose="03060802040406070304" pitchFamily="66" charset="0"/>
              </a:rPr>
              <a:t>Bound in Marriage</a:t>
            </a:r>
            <a:endParaRPr lang="en-US" sz="9600" b="1" dirty="0">
              <a:effectLst>
                <a:glow rad="139700">
                  <a:schemeClr val="bg1">
                    <a:alpha val="60000"/>
                  </a:schemeClr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06" y="4031067"/>
            <a:ext cx="6858000" cy="1655762"/>
          </a:xfrm>
        </p:spPr>
        <p:txBody>
          <a:bodyPr/>
          <a:lstStyle/>
          <a:p>
            <a:r>
              <a:rPr lang="en-US" sz="3600" i="1" dirty="0" smtClean="0"/>
              <a:t>Marriage is for </a:t>
            </a:r>
            <a:r>
              <a:rPr lang="en-US" sz="3600" b="1" i="1" u="sng" dirty="0" smtClean="0"/>
              <a:t>LIFE!</a:t>
            </a:r>
            <a:endParaRPr lang="en-US" sz="3600" b="1" i="1" u="sng" dirty="0" smtClean="0"/>
          </a:p>
          <a:p>
            <a:r>
              <a:rPr lang="en-US" sz="3200" dirty="0" smtClean="0"/>
              <a:t>Matthew </a:t>
            </a:r>
            <a:r>
              <a:rPr lang="en-US" sz="3200" dirty="0" smtClean="0"/>
              <a:t>19:4-6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8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2506</Words>
  <Application>Microsoft Office PowerPoint</Application>
  <PresentationFormat>On-screen Show (4:3)</PresentationFormat>
  <Paragraphs>190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PowerPoint Presentation</vt:lpstr>
      <vt:lpstr>Bound in Marriage</vt:lpstr>
      <vt:lpstr>Testing Jesus</vt:lpstr>
      <vt:lpstr>Testing Jesus</vt:lpstr>
      <vt:lpstr>Testing Jesus</vt:lpstr>
      <vt:lpstr>Bound Until Death</vt:lpstr>
      <vt:lpstr>Bound Until Death</vt:lpstr>
      <vt:lpstr>Bound Until Death</vt:lpstr>
      <vt:lpstr>Bound in Marriage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9</cp:revision>
  <dcterms:created xsi:type="dcterms:W3CDTF">2016-04-16T00:10:26Z</dcterms:created>
  <dcterms:modified xsi:type="dcterms:W3CDTF">2016-04-17T13:30:09Z</dcterms:modified>
</cp:coreProperties>
</file>