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0" r:id="rId2"/>
    <p:sldId id="256" r:id="rId3"/>
    <p:sldId id="257" r:id="rId4"/>
    <p:sldId id="268" r:id="rId5"/>
    <p:sldId id="269" r:id="rId6"/>
    <p:sldId id="271" r:id="rId7"/>
    <p:sldId id="27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1410" y="78"/>
      </p:cViewPr>
      <p:guideLst/>
    </p:cSldViewPr>
  </p:slideViewPr>
  <p:notesTextViewPr>
    <p:cViewPr>
      <p:scale>
        <a:sx n="3" d="2"/>
        <a:sy n="3" d="2"/>
      </p:scale>
      <p:origin x="0" y="0"/>
    </p:cViewPr>
  </p:notesTextViewPr>
  <p:notesViewPr>
    <p:cSldViewPr snapToGrid="0">
      <p:cViewPr varScale="1">
        <p:scale>
          <a:sx n="54" d="100"/>
          <a:sy n="54" d="100"/>
        </p:scale>
        <p:origin x="289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5DB39-2620-4C84-B9A0-CE1BB7AE184C}" type="datetimeFigureOut">
              <a:rPr lang="en-US" smtClean="0"/>
              <a:t>4/3/2016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53264-5F4D-48E6-96F7-F89B1560EECC}" type="slidenum">
              <a:rPr lang="en-US" smtClean="0"/>
              <a:t>‹#›</a:t>
            </a:fld>
            <a:endParaRPr lang="en-US"/>
          </a:p>
        </p:txBody>
      </p:sp>
    </p:spTree>
    <p:extLst>
      <p:ext uri="{BB962C8B-B14F-4D97-AF65-F5344CB8AC3E}">
        <p14:creationId xmlns:p14="http://schemas.microsoft.com/office/powerpoint/2010/main" val="1142864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A53264-5F4D-48E6-96F7-F89B1560EECC}" type="slidenum">
              <a:rPr lang="en-US" smtClean="0"/>
              <a:t>1</a:t>
            </a:fld>
            <a:endParaRPr lang="en-US"/>
          </a:p>
        </p:txBody>
      </p:sp>
    </p:spTree>
    <p:extLst>
      <p:ext uri="{BB962C8B-B14F-4D97-AF65-F5344CB8AC3E}">
        <p14:creationId xmlns:p14="http://schemas.microsoft.com/office/powerpoint/2010/main" val="341138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Luke 23:44-49</a:t>
            </a:r>
            <a:endParaRPr lang="en-US"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words of Jesus </a:t>
            </a:r>
            <a:r>
              <a:rPr lang="en-US" b="1" i="1" dirty="0">
                <a:latin typeface="Calibri" panose="020F0502020204030204" pitchFamily="34" charset="0"/>
                <a:ea typeface="Calibri" panose="020F0502020204030204" pitchFamily="34" charset="0"/>
                <a:cs typeface="Times New Roman" panose="02020603050405020304" pitchFamily="18" charset="0"/>
              </a:rPr>
              <a:t>Spoken From The Cross</a:t>
            </a:r>
            <a:r>
              <a:rPr lang="en-US" dirty="0">
                <a:latin typeface="Calibri" panose="020F0502020204030204" pitchFamily="34" charset="0"/>
                <a:ea typeface="Calibri" panose="020F0502020204030204" pitchFamily="34" charset="0"/>
                <a:cs typeface="Times New Roman" panose="02020603050405020304" pitchFamily="18" charset="0"/>
              </a:rPr>
              <a:t> are wonderful to behold. They teach us much about our savior, and help us in our walk of holiness. His demeanor on the cross speaks of great character, and love as He endured when adversity struck.</a:t>
            </a: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“Father forgive them”</a:t>
            </a:r>
            <a:r>
              <a:rPr lang="en-US" dirty="0">
                <a:latin typeface="Calibri" panose="020F0502020204030204" pitchFamily="34" charset="0"/>
                <a:ea typeface="Calibri" panose="020F0502020204030204" pitchFamily="34" charset="0"/>
                <a:cs typeface="Times New Roman" panose="02020603050405020304" pitchFamily="18" charset="0"/>
              </a:rPr>
              <a:t> – Love for mankind and desire for them to be saved.</a:t>
            </a: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“Woman behold your son. Behold your mother.”</a:t>
            </a:r>
            <a:r>
              <a:rPr lang="en-US" dirty="0">
                <a:latin typeface="Calibri" panose="020F0502020204030204" pitchFamily="34" charset="0"/>
                <a:ea typeface="Calibri" panose="020F0502020204030204" pitchFamily="34" charset="0"/>
                <a:cs typeface="Times New Roman" panose="02020603050405020304" pitchFamily="18" charset="0"/>
              </a:rPr>
              <a:t> – Love and provision for family, and mankind. Recognition of hardship.</a:t>
            </a: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“Today you will be with Me in paradise”</a:t>
            </a:r>
            <a:r>
              <a:rPr lang="en-US" dirty="0">
                <a:latin typeface="Calibri" panose="020F0502020204030204" pitchFamily="34" charset="0"/>
                <a:ea typeface="Calibri" panose="020F0502020204030204" pitchFamily="34" charset="0"/>
                <a:cs typeface="Times New Roman" panose="02020603050405020304" pitchFamily="18" charset="0"/>
              </a:rPr>
              <a:t> – Desire for our salvation, and power to give it to us. Strength of mercy and grace.</a:t>
            </a: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“My God, why have you forsaken Me?”</a:t>
            </a:r>
            <a:r>
              <a:rPr lang="en-US" dirty="0">
                <a:latin typeface="Calibri" panose="020F0502020204030204" pitchFamily="34" charset="0"/>
                <a:ea typeface="Calibri" panose="020F0502020204030204" pitchFamily="34" charset="0"/>
                <a:cs typeface="Times New Roman" panose="02020603050405020304" pitchFamily="18" charset="0"/>
              </a:rPr>
              <a:t> – A cry of agony and loneliness, yet with the realization of victory. A cry of faith.</a:t>
            </a: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“I Thirst”</a:t>
            </a:r>
            <a:r>
              <a:rPr lang="en-US" dirty="0">
                <a:latin typeface="Calibri" panose="020F0502020204030204" pitchFamily="34" charset="0"/>
                <a:ea typeface="Calibri" panose="020F0502020204030204" pitchFamily="34" charset="0"/>
                <a:cs typeface="Times New Roman" panose="02020603050405020304" pitchFamily="18" charset="0"/>
              </a:rPr>
              <a:t> – Spoken by a man, suffering as a man. He endured physical suffering to bring us water that would forever quench our thirst.</a:t>
            </a: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“It is finished”</a:t>
            </a:r>
            <a:r>
              <a:rPr lang="en-US" dirty="0">
                <a:latin typeface="Calibri" panose="020F0502020204030204" pitchFamily="34" charset="0"/>
                <a:ea typeface="Calibri" panose="020F0502020204030204" pitchFamily="34" charset="0"/>
                <a:cs typeface="Times New Roman" panose="02020603050405020304" pitchFamily="18" charset="0"/>
              </a:rPr>
              <a:t> – everything that needed to take place to provide redemption for man was given, and overtaken in relief, He spoke.</a:t>
            </a:r>
          </a:p>
          <a:p>
            <a:pPr marL="342900" marR="0" lvl="0" indent="-3429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Luke 23:46</a:t>
            </a:r>
            <a:r>
              <a:rPr lang="en-US" dirty="0">
                <a:latin typeface="Calibri" panose="020F0502020204030204" pitchFamily="34" charset="0"/>
                <a:ea typeface="Calibri" panose="020F0502020204030204" pitchFamily="34" charset="0"/>
                <a:cs typeface="Times New Roman" panose="02020603050405020304" pitchFamily="18" charset="0"/>
              </a:rPr>
              <a:t> is yet another phrase spoken by Jesus that speaks volumes about His life, and provides us instruction and aid in ours.</a:t>
            </a: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A consideration of the indications of this phrase prove most beneficial.</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BA53264-5F4D-48E6-96F7-F89B1560EECC}" type="slidenum">
              <a:rPr lang="en-US" smtClean="0"/>
              <a:t>2</a:t>
            </a:fld>
            <a:endParaRPr lang="en-US"/>
          </a:p>
        </p:txBody>
      </p:sp>
    </p:spTree>
    <p:extLst>
      <p:ext uri="{BB962C8B-B14F-4D97-AF65-F5344CB8AC3E}">
        <p14:creationId xmlns:p14="http://schemas.microsoft.com/office/powerpoint/2010/main" val="343033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Jesus Died Voluntarily</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Only Jesus had the power.</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10:17-18</a:t>
            </a:r>
            <a:r>
              <a:rPr lang="en-US" dirty="0">
                <a:latin typeface="Calibri" panose="020F0502020204030204" pitchFamily="34" charset="0"/>
                <a:ea typeface="Calibri" panose="020F0502020204030204" pitchFamily="34" charset="0"/>
                <a:cs typeface="Times New Roman" panose="02020603050405020304" pitchFamily="18" charset="0"/>
              </a:rPr>
              <a:t> – Jesus did not have His life stolen from Him, He laid it down of His own accord.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15:13</a:t>
            </a:r>
            <a:r>
              <a:rPr lang="en-US" dirty="0">
                <a:latin typeface="Calibri" panose="020F0502020204030204" pitchFamily="34" charset="0"/>
                <a:ea typeface="Calibri" panose="020F0502020204030204" pitchFamily="34" charset="0"/>
                <a:cs typeface="Times New Roman" panose="02020603050405020304" pitchFamily="18" charset="0"/>
              </a:rPr>
              <a:t> – Jesus’ love was the greatest love.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is one of many reasons why the blood of bulls and goats was not sufficient, but the blood of Jesus was and is. (Animals had no choice, Jesus did.)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He submitted to God in His death.</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5:7-8</a:t>
            </a:r>
            <a:r>
              <a:rPr lang="en-US" dirty="0">
                <a:latin typeface="Calibri" panose="020F0502020204030204" pitchFamily="34" charset="0"/>
                <a:ea typeface="Calibri" panose="020F0502020204030204" pitchFamily="34" charset="0"/>
                <a:cs typeface="Times New Roman" panose="02020603050405020304" pitchFamily="18" charset="0"/>
              </a:rPr>
              <a:t> – He cried to God to let the cup pass, but submitted willingly in obedience.</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Jesus death was not a result of His plan being thwarted, but carried out. His body failed under the torture of the cross, but He volunteered Himself to be there.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b="1" u="sng" dirty="0">
                <a:latin typeface="Calibri" panose="020F0502020204030204" pitchFamily="34" charset="0"/>
                <a:ea typeface="Calibri" panose="020F0502020204030204" pitchFamily="34" charset="0"/>
                <a:cs typeface="Times New Roman" panose="02020603050405020304" pitchFamily="18" charset="0"/>
              </a:rPr>
              <a:t>HE</a:t>
            </a:r>
            <a:r>
              <a:rPr lang="en-US" b="1" dirty="0">
                <a:latin typeface="Calibri" panose="020F0502020204030204" pitchFamily="34" charset="0"/>
                <a:ea typeface="Calibri" panose="020F0502020204030204" pitchFamily="34" charset="0"/>
                <a:cs typeface="Times New Roman" panose="02020603050405020304" pitchFamily="18" charset="0"/>
              </a:rPr>
              <a:t> committed His spirit into God’s hands.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U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BA53264-5F4D-48E6-96F7-F89B1560EECC}" type="slidenum">
              <a:rPr lang="en-US" smtClean="0"/>
              <a:t>3</a:t>
            </a:fld>
            <a:endParaRPr lang="en-US" dirty="0"/>
          </a:p>
        </p:txBody>
      </p:sp>
    </p:spTree>
    <p:extLst>
      <p:ext uri="{BB962C8B-B14F-4D97-AF65-F5344CB8AC3E}">
        <p14:creationId xmlns:p14="http://schemas.microsoft.com/office/powerpoint/2010/main" val="3393928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Hands of God.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Creative Power</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19:1; 95:5; Isaiah 48:13</a:t>
            </a:r>
            <a:r>
              <a:rPr lang="en-US" dirty="0">
                <a:latin typeface="Calibri" panose="020F0502020204030204" pitchFamily="34" charset="0"/>
                <a:ea typeface="Calibri" panose="020F0502020204030204" pitchFamily="34" charset="0"/>
                <a:cs typeface="Times New Roman" panose="02020603050405020304" pitchFamily="18" charset="0"/>
              </a:rPr>
              <a:t> – God created everything we see. We fail to comprehend the vast creation, yet He is described as simply making these things with His hand.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95:4; Isaiah 40:12</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His transcendence remains. We are swallowed up by the dimensions of creation, but they fit in His hand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u="sng" dirty="0">
                <a:latin typeface="Calibri" panose="020F0502020204030204" pitchFamily="34" charset="0"/>
                <a:ea typeface="Calibri" panose="020F0502020204030204" pitchFamily="34" charset="0"/>
                <a:cs typeface="Times New Roman" panose="02020603050405020304" pitchFamily="18" charset="0"/>
              </a:rPr>
              <a:t>His hands are all powerful. They are limitless. They are a safe haven in which we can commit our lives.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Sustaining Power</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Job 12:10; Psalm 145:16; Acts 17:28</a:t>
            </a:r>
            <a:r>
              <a:rPr lang="en-US" dirty="0">
                <a:latin typeface="Calibri" panose="020F0502020204030204" pitchFamily="34" charset="0"/>
                <a:ea typeface="Calibri" panose="020F0502020204030204" pitchFamily="34" charset="0"/>
                <a:cs typeface="Times New Roman" panose="02020603050405020304" pitchFamily="18" charset="0"/>
              </a:rPr>
              <a:t> – We only exist because of God’s powerful hand, and our continued existence is for the same reason.</a:t>
            </a:r>
          </a:p>
          <a:p>
            <a:pPr marL="742950" marR="0" lvl="1" indent="-28575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God has the ability to provide for us, and sustain us. To protect 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U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BA53264-5F4D-48E6-96F7-F89B1560EECC}" type="slidenum">
              <a:rPr lang="en-US" smtClean="0"/>
              <a:t>4</a:t>
            </a:fld>
            <a:endParaRPr lang="en-US" dirty="0"/>
          </a:p>
        </p:txBody>
      </p:sp>
    </p:spTree>
    <p:extLst>
      <p:ext uri="{BB962C8B-B14F-4D97-AF65-F5344CB8AC3E}">
        <p14:creationId xmlns:p14="http://schemas.microsoft.com/office/powerpoint/2010/main" val="1259326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Committing Oneself Into God’s Hands.</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Commit &gt; Fall</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10:31</a:t>
            </a:r>
            <a:r>
              <a:rPr lang="en-US" dirty="0">
                <a:latin typeface="Calibri" panose="020F0502020204030204" pitchFamily="34" charset="0"/>
                <a:ea typeface="Calibri" panose="020F0502020204030204" pitchFamily="34" charset="0"/>
                <a:cs typeface="Times New Roman" panose="02020603050405020304" pitchFamily="18" charset="0"/>
              </a:rPr>
              <a:t> – It is a terrible thing to FALL into these hands, but to commit oneself into these hands is a blessing.</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Ecclesiastes 12:6-7</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When we die we lose control of our spirit. It returns to God, and He does with it as He has determined.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admonition is to remember your Creator while you can.</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Commit your spirit to Him while you can, otherwise you will fall into the terrible hands of judgment.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Luke 12:4-5</a:t>
            </a:r>
            <a:r>
              <a:rPr lang="en-US" b="1" dirty="0">
                <a:latin typeface="Calibri" panose="020F0502020204030204" pitchFamily="34" charset="0"/>
                <a:ea typeface="Calibri" panose="020F0502020204030204" pitchFamily="34" charset="0"/>
                <a:cs typeface="Times New Roman" panose="02020603050405020304" pitchFamily="18" charset="0"/>
              </a:rPr>
              <a:t> – The fear of man should not exist, for they cannot control your spirit, only you can. (</a:t>
            </a:r>
            <a:r>
              <a:rPr lang="en-US" b="1" i="1" dirty="0">
                <a:latin typeface="Calibri" panose="020F0502020204030204" pitchFamily="34" charset="0"/>
                <a:ea typeface="Calibri" panose="020F0502020204030204" pitchFamily="34" charset="0"/>
                <a:cs typeface="Times New Roman" panose="02020603050405020304" pitchFamily="18" charset="0"/>
              </a:rPr>
              <a:t>but after death, you can do not more for your spirit.</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When did Jesus commit His spirit to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Luke 2:49</a:t>
            </a:r>
            <a:r>
              <a:rPr lang="en-US" dirty="0">
                <a:latin typeface="Calibri" panose="020F0502020204030204" pitchFamily="34" charset="0"/>
                <a:ea typeface="Calibri" panose="020F0502020204030204" pitchFamily="34" charset="0"/>
                <a:cs typeface="Times New Roman" panose="02020603050405020304" pitchFamily="18" charset="0"/>
              </a:rPr>
              <a:t> – from a young age Jesus was committed to God.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2:21-24</a:t>
            </a:r>
            <a:r>
              <a:rPr lang="en-US" dirty="0">
                <a:latin typeface="Calibri" panose="020F0502020204030204" pitchFamily="34" charset="0"/>
                <a:ea typeface="Calibri" panose="020F0502020204030204" pitchFamily="34" charset="0"/>
                <a:cs typeface="Times New Roman" panose="02020603050405020304" pitchFamily="18" charset="0"/>
              </a:rPr>
              <a:t> – Instead of retaliating upon the cross, and leading up to the cross, He committed Himself to God.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Jesus last words on the cross were not a final attempt to render obedient trust to God, but was the realization of that and the blessedness of such upon death.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31:5</a:t>
            </a:r>
            <a:r>
              <a:rPr lang="en-US" b="1" dirty="0">
                <a:latin typeface="Calibri" panose="020F0502020204030204" pitchFamily="34" charset="0"/>
                <a:ea typeface="Calibri" panose="020F0502020204030204" pitchFamily="34" charset="0"/>
                <a:cs typeface="Times New Roman" panose="02020603050405020304" pitchFamily="18" charset="0"/>
              </a:rPr>
              <a:t> – Psalm which Jesus quotes from. (</a:t>
            </a:r>
            <a:r>
              <a:rPr lang="en-US" i="1" dirty="0">
                <a:latin typeface="Calibri" panose="020F0502020204030204" pitchFamily="34" charset="0"/>
                <a:ea typeface="Calibri" panose="020F0502020204030204" pitchFamily="34" charset="0"/>
                <a:cs typeface="Times New Roman" panose="02020603050405020304" pitchFamily="18" charset="0"/>
              </a:rPr>
              <a:t>Became a nighttime prayer among Israelites – not something said only right before death)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1-5</a:t>
            </a:r>
            <a:r>
              <a:rPr lang="en-US" b="1" dirty="0">
                <a:latin typeface="Calibri" panose="020F0502020204030204" pitchFamily="34" charset="0"/>
                <a:ea typeface="Calibri" panose="020F0502020204030204" pitchFamily="34" charset="0"/>
                <a:cs typeface="Times New Roman" panose="02020603050405020304" pitchFamily="18" charset="0"/>
              </a:rPr>
              <a:t> – The idea of Jesus committing His spirit, and David committing his spirit, were lifetime actions.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Showing “trust” in God for the first time before death is not trust at all.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If we are to expect blessings from God from eternity in His mighty abode, we must commit ourselves to Him now.</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romanU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BA53264-5F4D-48E6-96F7-F89B1560EECC}" type="slidenum">
              <a:rPr lang="en-US" smtClean="0"/>
              <a:t>5</a:t>
            </a:fld>
            <a:endParaRPr lang="en-US" dirty="0"/>
          </a:p>
        </p:txBody>
      </p:sp>
    </p:spTree>
    <p:extLst>
      <p:ext uri="{BB962C8B-B14F-4D97-AF65-F5344CB8AC3E}">
        <p14:creationId xmlns:p14="http://schemas.microsoft.com/office/powerpoint/2010/main" val="3413966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b="1" dirty="0">
                <a:latin typeface="Calibri" panose="020F0502020204030204" pitchFamily="34" charset="0"/>
                <a:ea typeface="Calibri" panose="020F0502020204030204" pitchFamily="34" charset="0"/>
                <a:cs typeface="Times New Roman" panose="02020603050405020304" pitchFamily="18" charset="0"/>
              </a:rPr>
              <a:t>A Deposit in God’s Trust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Commit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Commit – g3908. παρα</a:t>
            </a:r>
            <a:r>
              <a:rPr lang="en-US" dirty="0" err="1">
                <a:latin typeface="Calibri" panose="020F0502020204030204" pitchFamily="34" charset="0"/>
                <a:ea typeface="Calibri" panose="020F0502020204030204" pitchFamily="34" charset="0"/>
                <a:cs typeface="Times New Roman" panose="02020603050405020304" pitchFamily="18" charset="0"/>
              </a:rPr>
              <a:t>τίθημι</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paratithēmi</a:t>
            </a:r>
            <a:r>
              <a:rPr lang="en-US" dirty="0">
                <a:latin typeface="Calibri" panose="020F0502020204030204" pitchFamily="34" charset="0"/>
                <a:ea typeface="Calibri" panose="020F0502020204030204" pitchFamily="34" charset="0"/>
                <a:cs typeface="Times New Roman" panose="02020603050405020304" pitchFamily="18" charset="0"/>
              </a:rPr>
              <a:t>; from 3844 and 5087; to place alongside</a:t>
            </a:r>
            <a:r>
              <a:rPr lang="en-US" b="1" dirty="0">
                <a:latin typeface="Calibri" panose="020F0502020204030204" pitchFamily="34" charset="0"/>
                <a:ea typeface="Calibri" panose="020F0502020204030204" pitchFamily="34" charset="0"/>
                <a:cs typeface="Times New Roman" panose="02020603050405020304" pitchFamily="18" charset="0"/>
              </a:rPr>
              <a:t>, i.e. present (food, truth); by implication, to deposit (as a trust or for protection</a:t>
            </a:r>
            <a:r>
              <a:rPr lang="en-US" dirty="0">
                <a:latin typeface="Calibri" panose="020F0502020204030204" pitchFamily="34" charset="0"/>
                <a:ea typeface="Calibri" panose="020F0502020204030204" pitchFamily="34" charset="0"/>
                <a:cs typeface="Times New Roman" panose="02020603050405020304" pitchFamily="18" charset="0"/>
              </a:rPr>
              <a:t>): — allege, commend, commit (the keeping of), put forth, set before.</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Jesus was dying, and He committed His spirit to God for “Safe keeping.” God takes care of His own when their lives on earth are over.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Trusting God with our Eternity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Thessalonians 4:13-18</a:t>
            </a:r>
            <a:r>
              <a:rPr lang="en-US" b="1" dirty="0">
                <a:latin typeface="Calibri" panose="020F0502020204030204" pitchFamily="34" charset="0"/>
                <a:ea typeface="Calibri" panose="020F0502020204030204" pitchFamily="34" charset="0"/>
                <a:cs typeface="Times New Roman" panose="02020603050405020304" pitchFamily="18" charset="0"/>
              </a:rPr>
              <a:t> – </a:t>
            </a:r>
            <a:r>
              <a:rPr lang="en-US" dirty="0">
                <a:latin typeface="Calibri" panose="020F0502020204030204" pitchFamily="34" charset="0"/>
                <a:ea typeface="Calibri" panose="020F0502020204030204" pitchFamily="34" charset="0"/>
                <a:cs typeface="Times New Roman" panose="02020603050405020304" pitchFamily="18" charset="0"/>
              </a:rPr>
              <a:t>A Christian is one who trusts God with their spirit’s wellbeing after death.</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Our trust in God releases the fear of death through Jesus’ resurrection.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We believe we will be raised to be with Him forever.</a:t>
            </a:r>
          </a:p>
          <a:p>
            <a:pPr marL="742950" marR="0" lvl="1" indent="-285750">
              <a:lnSpc>
                <a:spcPct val="107000"/>
              </a:lnSpc>
              <a:spcBef>
                <a:spcPts val="0"/>
              </a:spcBef>
              <a:spcAft>
                <a:spcPts val="80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Peter 4:19</a:t>
            </a:r>
            <a:r>
              <a:rPr lang="en-US" dirty="0">
                <a:latin typeface="Calibri" panose="020F0502020204030204" pitchFamily="34" charset="0"/>
                <a:ea typeface="Calibri" panose="020F0502020204030204" pitchFamily="34" charset="0"/>
                <a:cs typeface="Times New Roman" panose="02020603050405020304" pitchFamily="18" charset="0"/>
              </a:rPr>
              <a:t> – This commitment and trust must exist while we live today.</a:t>
            </a:r>
          </a:p>
          <a:p>
            <a:pPr marL="342900" marR="0" lvl="0" indent="-342900">
              <a:lnSpc>
                <a:spcPct val="107000"/>
              </a:lnSpc>
              <a:spcBef>
                <a:spcPts val="0"/>
              </a:spcBef>
              <a:spcAft>
                <a:spcPts val="0"/>
              </a:spcAft>
              <a:buFont typeface="+mj-lt"/>
              <a:buAutoNum type="romanU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BA53264-5F4D-48E6-96F7-F89B1560EECC}" type="slidenum">
              <a:rPr lang="en-US" smtClean="0"/>
              <a:t>6</a:t>
            </a:fld>
            <a:endParaRPr lang="en-US" dirty="0"/>
          </a:p>
        </p:txBody>
      </p:sp>
    </p:spTree>
    <p:extLst>
      <p:ext uri="{BB962C8B-B14F-4D97-AF65-F5344CB8AC3E}">
        <p14:creationId xmlns:p14="http://schemas.microsoft.com/office/powerpoint/2010/main" val="2706334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Jesus had confidence in His death because He was right with God, and had committed His spirit into His hands for His entire life.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That same security is offered to us, even at this time. There is a substantial comfort and safety which is afforded us on earth if we commit ourselves to God – a peace which surpasses all understanding.</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BA53264-5F4D-48E6-96F7-F89B1560EECC}" type="slidenum">
              <a:rPr lang="en-US" smtClean="0"/>
              <a:t>7</a:t>
            </a:fld>
            <a:endParaRPr lang="en-US"/>
          </a:p>
        </p:txBody>
      </p:sp>
    </p:spTree>
    <p:extLst>
      <p:ext uri="{BB962C8B-B14F-4D97-AF65-F5344CB8AC3E}">
        <p14:creationId xmlns:p14="http://schemas.microsoft.com/office/powerpoint/2010/main" val="2180678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792281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395801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4015533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19EE93-86BC-4CD9-AED6-9A9A76ABACB9}"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198257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9EE93-86BC-4CD9-AED6-9A9A76ABACB9}"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216413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19EE93-86BC-4CD9-AED6-9A9A76ABACB9}" type="datetimeFigureOut">
              <a:rPr lang="en-US" smtClean="0"/>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16817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19EE93-86BC-4CD9-AED6-9A9A76ABACB9}" type="datetimeFigureOut">
              <a:rPr lang="en-US" smtClean="0"/>
              <a:t>4/3/2016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400752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19EE93-86BC-4CD9-AED6-9A9A76ABACB9}" type="datetimeFigureOut">
              <a:rPr lang="en-US" smtClean="0"/>
              <a:t>4/3/2016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209889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9EE93-86BC-4CD9-AED6-9A9A76ABACB9}" type="datetimeFigureOut">
              <a:rPr lang="en-US" smtClean="0"/>
              <a:t>4/3/2016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331687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9EE93-86BC-4CD9-AED6-9A9A76ABACB9}" type="datetimeFigureOut">
              <a:rPr lang="en-US" smtClean="0"/>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247060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9EE93-86BC-4CD9-AED6-9A9A76ABACB9}" type="datetimeFigureOut">
              <a:rPr lang="en-US" smtClean="0"/>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BC5F0-8904-4D30-A09C-6DC9061C5FDE}" type="slidenum">
              <a:rPr lang="en-US" smtClean="0"/>
              <a:t>‹#›</a:t>
            </a:fld>
            <a:endParaRPr lang="en-US"/>
          </a:p>
        </p:txBody>
      </p:sp>
    </p:spTree>
    <p:extLst>
      <p:ext uri="{BB962C8B-B14F-4D97-AF65-F5344CB8AC3E}">
        <p14:creationId xmlns:p14="http://schemas.microsoft.com/office/powerpoint/2010/main" val="1888758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9EE93-86BC-4CD9-AED6-9A9A76ABACB9}" type="datetimeFigureOut">
              <a:rPr lang="en-US" smtClean="0"/>
              <a:t>4/3/2016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BC5F0-8904-4D30-A09C-6DC9061C5FDE}" type="slidenum">
              <a:rPr lang="en-US" smtClean="0"/>
              <a:t>‹#›</a:t>
            </a:fld>
            <a:endParaRPr lang="en-US"/>
          </a:p>
        </p:txBody>
      </p:sp>
    </p:spTree>
    <p:extLst>
      <p:ext uri="{BB962C8B-B14F-4D97-AF65-F5344CB8AC3E}">
        <p14:creationId xmlns:p14="http://schemas.microsoft.com/office/powerpoint/2010/main" val="3689763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92156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287665"/>
            <a:ext cx="8458200" cy="2387600"/>
          </a:xfrm>
        </p:spPr>
        <p:txBody>
          <a:bodyPr>
            <a:noAutofit/>
          </a:bodyPr>
          <a:lstStyle/>
          <a:p>
            <a:r>
              <a:rPr lang="en-US" sz="8800" b="1" dirty="0" smtClean="0">
                <a:solidFill>
                  <a:schemeClr val="bg1"/>
                </a:solidFill>
                <a:latin typeface="French Script MT" panose="03020402040607040605" pitchFamily="66" charset="0"/>
              </a:rPr>
              <a:t>Spoken From The Cross</a:t>
            </a:r>
            <a:endParaRPr lang="en-US" sz="8800" b="1" dirty="0">
              <a:solidFill>
                <a:schemeClr val="bg1"/>
              </a:solidFill>
              <a:latin typeface="French Script MT" panose="03020402040607040605" pitchFamily="66" charset="0"/>
            </a:endParaRPr>
          </a:p>
        </p:txBody>
      </p:sp>
      <p:sp>
        <p:nvSpPr>
          <p:cNvPr id="3" name="Subtitle 2"/>
          <p:cNvSpPr>
            <a:spLocks noGrp="1"/>
          </p:cNvSpPr>
          <p:nvPr>
            <p:ph type="subTitle" idx="1"/>
          </p:nvPr>
        </p:nvSpPr>
        <p:spPr/>
        <p:txBody>
          <a:bodyPr>
            <a:normAutofit/>
          </a:bodyPr>
          <a:lstStyle/>
          <a:p>
            <a:r>
              <a:rPr lang="en-US" sz="3600" i="1" dirty="0" smtClean="0">
                <a:solidFill>
                  <a:schemeClr val="bg1"/>
                </a:solidFill>
              </a:rPr>
              <a:t>“</a:t>
            </a:r>
            <a:r>
              <a:rPr lang="en-US" sz="3600" i="1" dirty="0" smtClean="0">
                <a:solidFill>
                  <a:schemeClr val="bg1"/>
                </a:solidFill>
              </a:rPr>
              <a:t>Father, ‘into Your hands I commit My spirit’</a:t>
            </a:r>
            <a:r>
              <a:rPr lang="en-US" sz="3600" i="1" dirty="0" smtClean="0">
                <a:solidFill>
                  <a:schemeClr val="bg1"/>
                </a:solidFill>
              </a:rPr>
              <a:t>”</a:t>
            </a:r>
            <a:endParaRPr lang="en-US" sz="3600" i="1" dirty="0" smtClean="0">
              <a:solidFill>
                <a:schemeClr val="bg1"/>
              </a:solidFill>
            </a:endParaRPr>
          </a:p>
        </p:txBody>
      </p:sp>
    </p:spTree>
    <p:extLst>
      <p:ext uri="{BB962C8B-B14F-4D97-AF65-F5344CB8AC3E}">
        <p14:creationId xmlns:p14="http://schemas.microsoft.com/office/powerpoint/2010/main" val="3544522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French Script MT" panose="03020402040607040605" pitchFamily="66" charset="0"/>
              </a:rPr>
              <a:t>Voluntary Death</a:t>
            </a:r>
            <a:endParaRPr lang="en-US" sz="6600" b="1" dirty="0">
              <a:solidFill>
                <a:schemeClr val="bg1"/>
              </a:solidFill>
              <a:latin typeface="French Script MT" panose="03020402040607040605" pitchFamily="66" charset="0"/>
            </a:endParaRPr>
          </a:p>
        </p:txBody>
      </p:sp>
      <p:sp>
        <p:nvSpPr>
          <p:cNvPr id="3" name="Content Placeholder 2"/>
          <p:cNvSpPr>
            <a:spLocks noGrp="1"/>
          </p:cNvSpPr>
          <p:nvPr>
            <p:ph idx="1"/>
          </p:nvPr>
        </p:nvSpPr>
        <p:spPr/>
        <p:txBody>
          <a:bodyPr>
            <a:normAutofit/>
          </a:bodyPr>
          <a:lstStyle/>
          <a:p>
            <a:pPr marL="0" indent="0" algn="ctr">
              <a:buNone/>
            </a:pPr>
            <a:endParaRPr lang="en-US" sz="6600" b="1" dirty="0" smtClean="0">
              <a:solidFill>
                <a:schemeClr val="bg1"/>
              </a:solidFill>
            </a:endParaRPr>
          </a:p>
          <a:p>
            <a:pPr marL="0" indent="0" algn="ctr">
              <a:buNone/>
            </a:pPr>
            <a:r>
              <a:rPr lang="en-US" sz="3600" b="1" dirty="0" smtClean="0">
                <a:solidFill>
                  <a:schemeClr val="bg1"/>
                </a:solidFill>
              </a:rPr>
              <a:t>Only Jesus Has the Power</a:t>
            </a:r>
            <a:endParaRPr lang="en-US" sz="3600" b="1" dirty="0" smtClean="0">
              <a:solidFill>
                <a:schemeClr val="bg1"/>
              </a:solidFill>
            </a:endParaRPr>
          </a:p>
          <a:p>
            <a:pPr marL="0" indent="0" algn="ctr">
              <a:buNone/>
            </a:pPr>
            <a:r>
              <a:rPr lang="en-US" sz="3200" i="1" dirty="0" smtClean="0">
                <a:solidFill>
                  <a:schemeClr val="bg1"/>
                </a:solidFill>
              </a:rPr>
              <a:t>– </a:t>
            </a:r>
            <a:r>
              <a:rPr lang="en-US" sz="3200" i="1" dirty="0" smtClean="0">
                <a:solidFill>
                  <a:schemeClr val="bg1"/>
                </a:solidFill>
              </a:rPr>
              <a:t>John 10:17-18; 15:13</a:t>
            </a:r>
            <a:r>
              <a:rPr lang="en-US" sz="3200" i="1" dirty="0" smtClean="0">
                <a:solidFill>
                  <a:schemeClr val="bg1"/>
                </a:solidFill>
              </a:rPr>
              <a:t> </a:t>
            </a:r>
            <a:r>
              <a:rPr lang="en-US" sz="3200" i="1" dirty="0" smtClean="0">
                <a:solidFill>
                  <a:schemeClr val="bg1"/>
                </a:solidFill>
              </a:rPr>
              <a:t>–</a:t>
            </a:r>
          </a:p>
          <a:p>
            <a:pPr marL="0" indent="0" algn="ctr">
              <a:buNone/>
            </a:pPr>
            <a:r>
              <a:rPr lang="en-US" sz="3600" b="1" dirty="0" smtClean="0">
                <a:solidFill>
                  <a:schemeClr val="bg1"/>
                </a:solidFill>
              </a:rPr>
              <a:t>He Submitted to God</a:t>
            </a:r>
            <a:endParaRPr lang="en-US" sz="3600" b="1" dirty="0" smtClean="0">
              <a:solidFill>
                <a:schemeClr val="bg1"/>
              </a:solidFill>
            </a:endParaRPr>
          </a:p>
          <a:p>
            <a:pPr marL="0" indent="0" algn="ctr">
              <a:buNone/>
            </a:pPr>
            <a:r>
              <a:rPr lang="en-US" sz="3200" i="1" dirty="0" smtClean="0">
                <a:solidFill>
                  <a:schemeClr val="bg1"/>
                </a:solidFill>
              </a:rPr>
              <a:t>– Hebrews </a:t>
            </a:r>
            <a:r>
              <a:rPr lang="en-US" sz="3200" i="1" dirty="0" smtClean="0">
                <a:solidFill>
                  <a:schemeClr val="bg1"/>
                </a:solidFill>
              </a:rPr>
              <a:t>5:7-8</a:t>
            </a:r>
            <a:r>
              <a:rPr lang="en-US" sz="3200" i="1" dirty="0" smtClean="0">
                <a:solidFill>
                  <a:schemeClr val="bg1"/>
                </a:solidFill>
              </a:rPr>
              <a:t> </a:t>
            </a:r>
            <a:r>
              <a:rPr lang="en-US" sz="3200" i="1" dirty="0" smtClean="0">
                <a:solidFill>
                  <a:schemeClr val="bg1"/>
                </a:solidFill>
              </a:rPr>
              <a:t>–</a:t>
            </a:r>
          </a:p>
        </p:txBody>
      </p:sp>
    </p:spTree>
    <p:extLst>
      <p:ext uri="{BB962C8B-B14F-4D97-AF65-F5344CB8AC3E}">
        <p14:creationId xmlns:p14="http://schemas.microsoft.com/office/powerpoint/2010/main" val="10510603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French Script MT" panose="03020402040607040605" pitchFamily="66" charset="0"/>
              </a:rPr>
              <a:t>The Hands of God</a:t>
            </a:r>
            <a:endParaRPr lang="en-US" sz="6600" b="1" dirty="0">
              <a:solidFill>
                <a:schemeClr val="bg1"/>
              </a:solidFill>
              <a:latin typeface="French Script MT" panose="03020402040607040605" pitchFamily="66" charset="0"/>
            </a:endParaRPr>
          </a:p>
        </p:txBody>
      </p:sp>
      <p:sp>
        <p:nvSpPr>
          <p:cNvPr id="3" name="Content Placeholder 2"/>
          <p:cNvSpPr>
            <a:spLocks noGrp="1"/>
          </p:cNvSpPr>
          <p:nvPr>
            <p:ph idx="1"/>
          </p:nvPr>
        </p:nvSpPr>
        <p:spPr/>
        <p:txBody>
          <a:bodyPr>
            <a:normAutofit/>
          </a:bodyPr>
          <a:lstStyle/>
          <a:p>
            <a:pPr marL="0" indent="0" algn="ctr">
              <a:buNone/>
            </a:pPr>
            <a:endParaRPr lang="en-US" sz="3600" b="1" dirty="0" smtClean="0">
              <a:solidFill>
                <a:schemeClr val="bg1"/>
              </a:solidFill>
            </a:endParaRPr>
          </a:p>
          <a:p>
            <a:pPr marL="0" indent="0" algn="ctr">
              <a:buNone/>
            </a:pPr>
            <a:r>
              <a:rPr lang="en-US" sz="3600" b="1" dirty="0" smtClean="0">
                <a:solidFill>
                  <a:schemeClr val="bg1"/>
                </a:solidFill>
              </a:rPr>
              <a:t>Creative Power</a:t>
            </a:r>
            <a:endParaRPr lang="en-US" sz="3600" b="1" dirty="0" smtClean="0">
              <a:solidFill>
                <a:schemeClr val="bg1"/>
              </a:solidFill>
            </a:endParaRPr>
          </a:p>
          <a:p>
            <a:pPr marL="0" indent="0" algn="ctr">
              <a:buNone/>
            </a:pPr>
            <a:r>
              <a:rPr lang="en-US" sz="3200" i="1" dirty="0" smtClean="0">
                <a:solidFill>
                  <a:schemeClr val="bg1"/>
                </a:solidFill>
              </a:rPr>
              <a:t>– </a:t>
            </a:r>
            <a:r>
              <a:rPr lang="en-US" sz="3200" i="1" dirty="0" smtClean="0">
                <a:solidFill>
                  <a:schemeClr val="bg1"/>
                </a:solidFill>
              </a:rPr>
              <a:t>Psalm 19:1; 95:5; Isaiah 48:13; Psalm 95:4; Isaiah 40:12–</a:t>
            </a:r>
            <a:endParaRPr lang="en-US" sz="3200" i="1" dirty="0" smtClean="0">
              <a:solidFill>
                <a:schemeClr val="bg1"/>
              </a:solidFill>
            </a:endParaRPr>
          </a:p>
          <a:p>
            <a:pPr marL="0" indent="0" algn="ctr">
              <a:buNone/>
            </a:pPr>
            <a:r>
              <a:rPr lang="en-US" sz="3600" b="1" dirty="0" smtClean="0">
                <a:solidFill>
                  <a:schemeClr val="bg1"/>
                </a:solidFill>
              </a:rPr>
              <a:t>Sustaining Power</a:t>
            </a:r>
            <a:endParaRPr lang="en-US" sz="3600" b="1" dirty="0" smtClean="0">
              <a:solidFill>
                <a:schemeClr val="bg1"/>
              </a:solidFill>
            </a:endParaRPr>
          </a:p>
          <a:p>
            <a:pPr marL="0" indent="0" algn="ctr">
              <a:buNone/>
            </a:pPr>
            <a:r>
              <a:rPr lang="en-US" sz="3200" i="1" dirty="0" smtClean="0">
                <a:solidFill>
                  <a:schemeClr val="bg1"/>
                </a:solidFill>
              </a:rPr>
              <a:t>– </a:t>
            </a:r>
            <a:r>
              <a:rPr lang="en-US" sz="3200" i="1" dirty="0" smtClean="0">
                <a:solidFill>
                  <a:schemeClr val="bg1"/>
                </a:solidFill>
              </a:rPr>
              <a:t>Job 12:10; Psalm 145:16; Acts 17:28–</a:t>
            </a:r>
            <a:endParaRPr lang="en-US" sz="3200" i="1" dirty="0" smtClean="0">
              <a:solidFill>
                <a:schemeClr val="bg1"/>
              </a:solidFill>
            </a:endParaRPr>
          </a:p>
        </p:txBody>
      </p:sp>
    </p:spTree>
    <p:extLst>
      <p:ext uri="{BB962C8B-B14F-4D97-AF65-F5344CB8AC3E}">
        <p14:creationId xmlns:p14="http://schemas.microsoft.com/office/powerpoint/2010/main" val="3006298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600" b="1" dirty="0" smtClean="0">
                <a:solidFill>
                  <a:schemeClr val="bg1"/>
                </a:solidFill>
                <a:latin typeface="French Script MT" panose="03020402040607040605" pitchFamily="66" charset="0"/>
              </a:rPr>
              <a:t>Committing Oneself Into God’s Hands</a:t>
            </a:r>
            <a:endParaRPr lang="en-US" sz="6600" b="1" dirty="0">
              <a:solidFill>
                <a:schemeClr val="bg1"/>
              </a:solidFill>
              <a:latin typeface="French Script MT" panose="03020402040607040605" pitchFamily="66" charset="0"/>
            </a:endParaRPr>
          </a:p>
        </p:txBody>
      </p:sp>
      <p:sp>
        <p:nvSpPr>
          <p:cNvPr id="3" name="Content Placeholder 2"/>
          <p:cNvSpPr>
            <a:spLocks noGrp="1"/>
          </p:cNvSpPr>
          <p:nvPr>
            <p:ph idx="1"/>
          </p:nvPr>
        </p:nvSpPr>
        <p:spPr/>
        <p:txBody>
          <a:bodyPr>
            <a:normAutofit/>
          </a:bodyPr>
          <a:lstStyle/>
          <a:p>
            <a:pPr marL="0" indent="0" algn="ctr">
              <a:buNone/>
            </a:pPr>
            <a:endParaRPr lang="en-US" sz="2000" b="1" dirty="0" smtClean="0">
              <a:solidFill>
                <a:schemeClr val="bg1"/>
              </a:solidFill>
            </a:endParaRPr>
          </a:p>
          <a:p>
            <a:pPr marL="0" indent="0" algn="ctr">
              <a:buNone/>
            </a:pPr>
            <a:r>
              <a:rPr lang="en-US" sz="3600" b="1" dirty="0" smtClean="0">
                <a:solidFill>
                  <a:schemeClr val="bg1"/>
                </a:solidFill>
              </a:rPr>
              <a:t>Commit &gt; Fall</a:t>
            </a:r>
            <a:endParaRPr lang="en-US" sz="3600" b="1" dirty="0" smtClean="0">
              <a:solidFill>
                <a:schemeClr val="bg1"/>
              </a:solidFill>
            </a:endParaRPr>
          </a:p>
          <a:p>
            <a:pPr marL="0" indent="0" algn="ctr">
              <a:buNone/>
            </a:pPr>
            <a:r>
              <a:rPr lang="en-US" sz="3200" i="1" dirty="0" smtClean="0">
                <a:solidFill>
                  <a:schemeClr val="bg1"/>
                </a:solidFill>
              </a:rPr>
              <a:t>– </a:t>
            </a:r>
            <a:r>
              <a:rPr lang="en-US" sz="3200" i="1" dirty="0" smtClean="0">
                <a:solidFill>
                  <a:schemeClr val="bg1"/>
                </a:solidFill>
              </a:rPr>
              <a:t>Hebrews 10:31; Ecclesiastes 12:6-7;         Luke 12:4-5</a:t>
            </a:r>
            <a:r>
              <a:rPr lang="en-US" sz="3200" i="1" dirty="0" smtClean="0">
                <a:solidFill>
                  <a:schemeClr val="bg1"/>
                </a:solidFill>
              </a:rPr>
              <a:t> </a:t>
            </a:r>
            <a:r>
              <a:rPr lang="en-US" sz="3200" i="1" dirty="0" smtClean="0">
                <a:solidFill>
                  <a:schemeClr val="bg1"/>
                </a:solidFill>
              </a:rPr>
              <a:t>–</a:t>
            </a:r>
          </a:p>
          <a:p>
            <a:pPr marL="0" indent="0" algn="ctr">
              <a:buNone/>
            </a:pPr>
            <a:r>
              <a:rPr lang="en-US" sz="3600" b="1" dirty="0" smtClean="0">
                <a:solidFill>
                  <a:schemeClr val="bg1"/>
                </a:solidFill>
              </a:rPr>
              <a:t>When did Jesus commit His spirit?</a:t>
            </a:r>
            <a:endParaRPr lang="en-US" sz="3600" b="1" dirty="0" smtClean="0">
              <a:solidFill>
                <a:schemeClr val="bg1"/>
              </a:solidFill>
            </a:endParaRPr>
          </a:p>
          <a:p>
            <a:pPr marL="0" indent="0" algn="ctr">
              <a:buNone/>
            </a:pPr>
            <a:r>
              <a:rPr lang="en-US" sz="3200" i="1" dirty="0" smtClean="0">
                <a:solidFill>
                  <a:schemeClr val="bg1"/>
                </a:solidFill>
              </a:rPr>
              <a:t>– </a:t>
            </a:r>
            <a:r>
              <a:rPr lang="en-US" sz="3200" i="1" dirty="0" smtClean="0">
                <a:solidFill>
                  <a:schemeClr val="bg1"/>
                </a:solidFill>
              </a:rPr>
              <a:t>Luke 2:42; 1 Peter 2:21-24</a:t>
            </a:r>
            <a:r>
              <a:rPr lang="en-US" sz="3200" i="1" dirty="0" smtClean="0">
                <a:solidFill>
                  <a:schemeClr val="bg1"/>
                </a:solidFill>
              </a:rPr>
              <a:t> </a:t>
            </a:r>
            <a:r>
              <a:rPr lang="en-US" sz="3200" i="1" dirty="0" smtClean="0">
                <a:solidFill>
                  <a:schemeClr val="bg1"/>
                </a:solidFill>
              </a:rPr>
              <a:t>–</a:t>
            </a:r>
          </a:p>
          <a:p>
            <a:pPr marL="0" indent="0" algn="ctr">
              <a:buNone/>
            </a:pPr>
            <a:r>
              <a:rPr lang="en-US" sz="3600" b="1" dirty="0" smtClean="0">
                <a:solidFill>
                  <a:schemeClr val="bg1"/>
                </a:solidFill>
              </a:rPr>
              <a:t>Psalm 31:1-5</a:t>
            </a:r>
            <a:endParaRPr lang="en-US" sz="3600" b="1" dirty="0" smtClean="0">
              <a:solidFill>
                <a:schemeClr val="bg1"/>
              </a:solidFill>
            </a:endParaRPr>
          </a:p>
        </p:txBody>
      </p:sp>
    </p:spTree>
    <p:extLst>
      <p:ext uri="{BB962C8B-B14F-4D97-AF65-F5344CB8AC3E}">
        <p14:creationId xmlns:p14="http://schemas.microsoft.com/office/powerpoint/2010/main" val="32209551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bg1"/>
                </a:solidFill>
                <a:latin typeface="French Script MT" panose="03020402040607040605" pitchFamily="66" charset="0"/>
              </a:rPr>
              <a:t>A Deposit in God’s Trust</a:t>
            </a:r>
            <a:endParaRPr lang="en-US" sz="6600" b="1" dirty="0">
              <a:solidFill>
                <a:schemeClr val="bg1"/>
              </a:solidFill>
              <a:latin typeface="French Script MT" panose="03020402040607040605" pitchFamily="66" charset="0"/>
            </a:endParaRPr>
          </a:p>
        </p:txBody>
      </p:sp>
      <p:sp>
        <p:nvSpPr>
          <p:cNvPr id="3" name="Content Placeholder 2"/>
          <p:cNvSpPr>
            <a:spLocks noGrp="1"/>
          </p:cNvSpPr>
          <p:nvPr>
            <p:ph idx="1"/>
          </p:nvPr>
        </p:nvSpPr>
        <p:spPr/>
        <p:txBody>
          <a:bodyPr>
            <a:normAutofit/>
          </a:bodyPr>
          <a:lstStyle/>
          <a:p>
            <a:pPr marL="0" indent="0" algn="ctr">
              <a:buNone/>
            </a:pPr>
            <a:endParaRPr lang="en-US" sz="2000" b="1" dirty="0" smtClean="0">
              <a:solidFill>
                <a:schemeClr val="bg1"/>
              </a:solidFill>
            </a:endParaRPr>
          </a:p>
          <a:p>
            <a:pPr marL="0" indent="0" algn="ctr">
              <a:buNone/>
            </a:pPr>
            <a:r>
              <a:rPr lang="en-US" sz="3200" b="1" dirty="0" smtClean="0">
                <a:solidFill>
                  <a:schemeClr val="bg1"/>
                </a:solidFill>
              </a:rPr>
              <a:t>Commit </a:t>
            </a:r>
            <a:r>
              <a:rPr lang="en-US" sz="3200" b="1" dirty="0">
                <a:solidFill>
                  <a:schemeClr val="bg1"/>
                </a:solidFill>
              </a:rPr>
              <a:t>– </a:t>
            </a:r>
            <a:r>
              <a:rPr lang="en-US" sz="3200" b="1" i="1" dirty="0" smtClean="0">
                <a:solidFill>
                  <a:schemeClr val="bg1"/>
                </a:solidFill>
              </a:rPr>
              <a:t>παρα</a:t>
            </a:r>
            <a:r>
              <a:rPr lang="en-US" sz="3200" b="1" i="1" dirty="0" err="1" smtClean="0">
                <a:solidFill>
                  <a:schemeClr val="bg1"/>
                </a:solidFill>
              </a:rPr>
              <a:t>τίθημι</a:t>
            </a:r>
            <a:r>
              <a:rPr lang="en-US" sz="3200" b="1" dirty="0" smtClean="0">
                <a:solidFill>
                  <a:schemeClr val="bg1"/>
                </a:solidFill>
              </a:rPr>
              <a:t> – to </a:t>
            </a:r>
            <a:r>
              <a:rPr lang="en-US" sz="3200" b="1" dirty="0">
                <a:solidFill>
                  <a:schemeClr val="bg1"/>
                </a:solidFill>
              </a:rPr>
              <a:t>place alongside, i.e. present (food, truth); by implication, to deposit (as a trust or for protection): — allege, commend, commit (the keeping of), put forth, set </a:t>
            </a:r>
            <a:r>
              <a:rPr lang="en-US" sz="3200" b="1" dirty="0" smtClean="0">
                <a:solidFill>
                  <a:schemeClr val="bg1"/>
                </a:solidFill>
              </a:rPr>
              <a:t>before.</a:t>
            </a:r>
            <a:endParaRPr lang="en-US" sz="3200" i="1" dirty="0" smtClean="0">
              <a:solidFill>
                <a:schemeClr val="bg1"/>
              </a:solidFill>
            </a:endParaRPr>
          </a:p>
          <a:p>
            <a:pPr marL="0" indent="0" algn="ctr">
              <a:buNone/>
            </a:pPr>
            <a:r>
              <a:rPr lang="en-US" sz="3600" b="1" dirty="0" smtClean="0">
                <a:solidFill>
                  <a:schemeClr val="bg1"/>
                </a:solidFill>
              </a:rPr>
              <a:t>Trusting God With Our Eternity</a:t>
            </a:r>
          </a:p>
          <a:p>
            <a:pPr marL="0" indent="0" algn="ctr">
              <a:buNone/>
            </a:pPr>
            <a:r>
              <a:rPr lang="en-US" sz="3200" i="1" dirty="0" smtClean="0">
                <a:solidFill>
                  <a:schemeClr val="bg1"/>
                </a:solidFill>
              </a:rPr>
              <a:t>– 1 Thessalonians 4:13-18; 1 Peter 4:19 – </a:t>
            </a:r>
            <a:endParaRPr lang="en-US" sz="3200" i="1" dirty="0" smtClean="0">
              <a:solidFill>
                <a:schemeClr val="bg1"/>
              </a:solidFill>
            </a:endParaRPr>
          </a:p>
        </p:txBody>
      </p:sp>
    </p:spTree>
    <p:extLst>
      <p:ext uri="{BB962C8B-B14F-4D97-AF65-F5344CB8AC3E}">
        <p14:creationId xmlns:p14="http://schemas.microsoft.com/office/powerpoint/2010/main" val="1861020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287665"/>
            <a:ext cx="8458200" cy="2387600"/>
          </a:xfrm>
        </p:spPr>
        <p:txBody>
          <a:bodyPr>
            <a:noAutofit/>
          </a:bodyPr>
          <a:lstStyle/>
          <a:p>
            <a:r>
              <a:rPr lang="en-US" sz="8800" b="1" dirty="0" smtClean="0">
                <a:solidFill>
                  <a:schemeClr val="bg1"/>
                </a:solidFill>
                <a:latin typeface="French Script MT" panose="03020402040607040605" pitchFamily="66" charset="0"/>
              </a:rPr>
              <a:t>Spoken From The Cross</a:t>
            </a:r>
            <a:endParaRPr lang="en-US" sz="8800" b="1" dirty="0">
              <a:solidFill>
                <a:schemeClr val="bg1"/>
              </a:solidFill>
              <a:latin typeface="French Script MT" panose="03020402040607040605" pitchFamily="66" charset="0"/>
            </a:endParaRPr>
          </a:p>
        </p:txBody>
      </p:sp>
      <p:sp>
        <p:nvSpPr>
          <p:cNvPr id="3" name="Subtitle 2"/>
          <p:cNvSpPr>
            <a:spLocks noGrp="1"/>
          </p:cNvSpPr>
          <p:nvPr>
            <p:ph type="subTitle" idx="1"/>
          </p:nvPr>
        </p:nvSpPr>
        <p:spPr/>
        <p:txBody>
          <a:bodyPr>
            <a:normAutofit/>
          </a:bodyPr>
          <a:lstStyle/>
          <a:p>
            <a:r>
              <a:rPr lang="en-US" sz="3600" i="1" dirty="0" smtClean="0">
                <a:solidFill>
                  <a:schemeClr val="bg1"/>
                </a:solidFill>
              </a:rPr>
              <a:t>“</a:t>
            </a:r>
            <a:r>
              <a:rPr lang="en-US" sz="3600" i="1" dirty="0" smtClean="0">
                <a:solidFill>
                  <a:schemeClr val="bg1"/>
                </a:solidFill>
              </a:rPr>
              <a:t>Father, ‘into Your hands I commit My spirit’</a:t>
            </a:r>
            <a:r>
              <a:rPr lang="en-US" sz="3600" i="1" dirty="0" smtClean="0">
                <a:solidFill>
                  <a:schemeClr val="bg1"/>
                </a:solidFill>
              </a:rPr>
              <a:t>”</a:t>
            </a:r>
            <a:endParaRPr lang="en-US" sz="3600" i="1" dirty="0" smtClean="0">
              <a:solidFill>
                <a:schemeClr val="bg1"/>
              </a:solidFill>
            </a:endParaRPr>
          </a:p>
        </p:txBody>
      </p:sp>
    </p:spTree>
    <p:extLst>
      <p:ext uri="{BB962C8B-B14F-4D97-AF65-F5344CB8AC3E}">
        <p14:creationId xmlns:p14="http://schemas.microsoft.com/office/powerpoint/2010/main" val="911213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2865</TotalTime>
  <Words>1244</Words>
  <Application>Microsoft Office PowerPoint</Application>
  <PresentationFormat>On-screen Show (4:3)</PresentationFormat>
  <Paragraphs>90</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French Script MT</vt:lpstr>
      <vt:lpstr>Times New Roman</vt:lpstr>
      <vt:lpstr>Wingdings</vt:lpstr>
      <vt:lpstr>Office Theme</vt:lpstr>
      <vt:lpstr>PowerPoint Presentation</vt:lpstr>
      <vt:lpstr>Spoken From The Cross</vt:lpstr>
      <vt:lpstr>Voluntary Death</vt:lpstr>
      <vt:lpstr>The Hands of God</vt:lpstr>
      <vt:lpstr>Committing Oneself Into God’s Hands</vt:lpstr>
      <vt:lpstr>A Deposit in God’s Trust</vt:lpstr>
      <vt:lpstr>Spoken From The Cross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32</cp:revision>
  <dcterms:created xsi:type="dcterms:W3CDTF">2016-01-31T22:46:19Z</dcterms:created>
  <dcterms:modified xsi:type="dcterms:W3CDTF">2016-04-03T21:53:28Z</dcterms:modified>
</cp:coreProperties>
</file>