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1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04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85936-D72A-4134-A358-1A852EA43DAE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B2858-E2CD-43DF-8428-9012DC8FB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57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 Faith </a:t>
            </a:r>
            <a:r>
              <a:rPr lang="en-US" sz="11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 17:1-10</a:t>
            </a:r>
            <a:endParaRPr lang="en-US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two chapters (since 15) Jesus responded to the character of the scribes and Pharisees.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did not desire the salvation of others, but placed stumbling blocks before them (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15:1-2)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(Jesus wanted to teach them, but the Pharisees were too proud, and arrogant.)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loved money, and were offended at Jesus when He condemned such character (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16:14)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did not have genuine care for others. They were selfish. They used their positions of influence and power to manipulate the masses, and caused many to go astray.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did not want His followers to be influenced by them by being led astray, or mimicking their behavior. So He explained: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Offenses, stumbling blocks/temptations, are inevitable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1)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part of life lived for God is overcoming tests.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it is wrong to be the cause of said temptation for someone else (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1-2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especially for one who is spiritually a babe </a:t>
            </a: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(“little ones”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James 1:13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 cannot tempt one to sin because it is wrong, we should keep from it as well.)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Also, if an offense is committed toward us we must be willing rebuke and to forgive (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3-4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we don’t forgive we can be the cause for stumbling as well.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Corinthians 2:6-7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man repented and they were to forgive and receive him. If not he could be swallowed up with sorrow.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are expectations for all Christians. They are not suggestions.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response to such high, and seemingly difficult situations, the disciples replied with a request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5)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Such a request is honorable, and Jesus gave them a sufficient and helpful answer.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learn how to increase our faith from what Jesus said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B2858-E2CD-43DF-8428-9012DC8FBD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Appeal to the proper source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5)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Jesus/God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apostles recognized a need they had, and recognized the only way to obtain it. (</a:t>
            </a:r>
            <a:r>
              <a:rPr lang="en-US" b="1" i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James 1:5 – “If any of you lacks…let him ask of God, who gives to all liberally and without reproach, and it will be given to him.”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Philippians 2:12-13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have the personal responsibility to work out our salvation, but we cannot do that without appealing to God.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6:28-29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Faith is that which man is expected to participate in, but it is a work which God has ordained.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Thus, faith is a work of God. To increase faith, we must turn to Him!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word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10:17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source from which our faith is derived is the revelation of God’s will.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Hebrews 5:12-14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Faith decreases when we stop studying God’s word.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B2858-E2CD-43DF-8428-9012DC8FBD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82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Recognize the power of said source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6)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faith?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Faith is belief and trust in God –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Hebrews 11:6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Faith is only as powerful as its object.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Faith in another god – </a:t>
            </a:r>
            <a:r>
              <a:rPr lang="en-US" b="1" i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“an idol is nothing in the world, and…there is no other God but one” 1 Corinthians 8:4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Faith in self – “you can do it if you just have faith in yourself”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is the power behind faith, not us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6)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important for us to increase our trust in God. But we must understand that the power is in God – His power is unlimited.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Thus, even faith as little as a mustard seed can accomplish great things, because the power is in the object of faith, not the subject of faith.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14:8-15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After healing a man, the people wanted to worship Paul.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did not attribute the power to himself.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was God that accomplished this work of healing!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expectations can be reached.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God tells us to do something, and therefore expects us to do it, it is logical that we should be able to.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Philippians 4:13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Anything we are expected to do we can do because of the strength God gives 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B2858-E2CD-43DF-8428-9012DC8FBD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76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Humbly do as Jesus commands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7-10)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Continued obedience increases faith.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does not take an extreme quantity of faith to do as God says.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says do, and we begin to do. As we continue to do, that </a:t>
            </a:r>
            <a:r>
              <a:rPr lang="en-US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“mustard seed”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faith will sprout, and grow larger.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Hebrews 11:7; Genesis 6:7-8, 17, 13-16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Noah is a prime example of such.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Noah’s faith had to have started small – </a:t>
            </a: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said a flood is coming and I believe Him.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Faith manifested in obedience – </a:t>
            </a: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said to build this enormous ark to avoid death by the flood, so I better get started.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Faith grew – </a:t>
            </a: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ark is coming along nicely. Here’s the flood! The ark works!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Noah’s faith was greater the day he finished the ark than the day he started to build it.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we do what God says our trust will grow in Him!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Power was always in God.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10)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Noah merely did what he was told to do. He didn’t earn anything, and nothing he did was accomplished with his own ability.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Faith does not boast of self-sufficiency. Faith bows in humble need – this is the essence of faith –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 18:9-14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(publican and Pharisee)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b="1" i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“But on this one will I look: On him who is poor and of a contrite spirit, and who trembles at My word” (Isaiah 66:2).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B2858-E2CD-43DF-8428-9012DC8FBD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0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resolve to increase our faith if we wish to pleas the Lord.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do so we must appeal to Him, and our faith will increase if we follow the blueprint He has provided for 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B2858-E2CD-43DF-8428-9012DC8FBD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7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1E07-36FD-43FD-A065-C9C5E323B60F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1F07-525A-4E34-AE4D-D9B9C883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0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1E07-36FD-43FD-A065-C9C5E323B60F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1F07-525A-4E34-AE4D-D9B9C883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1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1E07-36FD-43FD-A065-C9C5E323B60F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1F07-525A-4E34-AE4D-D9B9C883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1E07-36FD-43FD-A065-C9C5E323B60F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1F07-525A-4E34-AE4D-D9B9C883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4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1E07-36FD-43FD-A065-C9C5E323B60F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1F07-525A-4E34-AE4D-D9B9C883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1E07-36FD-43FD-A065-C9C5E323B60F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1F07-525A-4E34-AE4D-D9B9C883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9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1E07-36FD-43FD-A065-C9C5E323B60F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1F07-525A-4E34-AE4D-D9B9C883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1E07-36FD-43FD-A065-C9C5E323B60F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1F07-525A-4E34-AE4D-D9B9C883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6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1E07-36FD-43FD-A065-C9C5E323B60F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1F07-525A-4E34-AE4D-D9B9C883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5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1E07-36FD-43FD-A065-C9C5E323B60F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1F07-525A-4E34-AE4D-D9B9C883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1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1E07-36FD-43FD-A065-C9C5E323B60F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1F07-525A-4E34-AE4D-D9B9C883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9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D1E07-36FD-43FD-A065-C9C5E323B60F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01F07-525A-4E34-AE4D-D9B9C883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5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1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81817" y="356306"/>
            <a:ext cx="5222631" cy="2387600"/>
          </a:xfrm>
        </p:spPr>
        <p:txBody>
          <a:bodyPr>
            <a:normAutofit fontScale="90000"/>
          </a:bodyPr>
          <a:lstStyle/>
          <a:p>
            <a:r>
              <a:rPr lang="en-US" sz="9600" b="1" dirty="0" smtClean="0">
                <a:latin typeface="French Script MT" panose="03020402040607040605" pitchFamily="66" charset="0"/>
              </a:rPr>
              <a:t>Increasing Faith</a:t>
            </a:r>
            <a:endParaRPr lang="en-US" sz="9600" b="1" dirty="0">
              <a:latin typeface="French Script MT" panose="03020402040607040605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299502" y="2611365"/>
            <a:ext cx="6858000" cy="1655762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Luke 17:1-10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19539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4279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latin typeface="French Script MT" panose="03020402040607040605" pitchFamily="66" charset="0"/>
              </a:rPr>
              <a:t>Appeal to the Proper Source</a:t>
            </a:r>
            <a:endParaRPr lang="en-US" sz="7200" b="1" dirty="0">
              <a:latin typeface="French Script MT" panose="030204020406070406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Jesus/God</a:t>
            </a:r>
          </a:p>
          <a:p>
            <a:pPr marL="0" indent="0" algn="ctr">
              <a:buNone/>
            </a:pPr>
            <a:r>
              <a:rPr lang="en-US" sz="3600" i="1" dirty="0" smtClean="0"/>
              <a:t>– Philippians 2:12-13; John 6:28-29 –</a:t>
            </a:r>
          </a:p>
          <a:p>
            <a:pPr marL="0" indent="0" algn="ctr">
              <a:buNone/>
            </a:pPr>
            <a:r>
              <a:rPr lang="en-US" sz="4000" b="1" dirty="0" smtClean="0"/>
              <a:t>God’s Word</a:t>
            </a:r>
          </a:p>
          <a:p>
            <a:pPr marL="0" indent="0" algn="ctr">
              <a:buNone/>
            </a:pPr>
            <a:r>
              <a:rPr lang="en-US" sz="3600" i="1" dirty="0" smtClean="0"/>
              <a:t>– Romans 10:17; Hebrews 5:12-14 –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35039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42799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latin typeface="French Script MT" panose="03020402040607040605" pitchFamily="66" charset="0"/>
              </a:rPr>
              <a:t>Recognize the Power of the Source</a:t>
            </a:r>
            <a:endParaRPr lang="en-US" sz="7200" b="1" dirty="0">
              <a:latin typeface="French Script MT" panose="030204020406070406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3448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300" b="1" dirty="0" smtClean="0"/>
              <a:t>What is faith?</a:t>
            </a:r>
          </a:p>
          <a:p>
            <a:pPr marL="0" indent="0" algn="ctr">
              <a:buNone/>
            </a:pPr>
            <a:r>
              <a:rPr lang="en-US" sz="3900" i="1" dirty="0" smtClean="0"/>
              <a:t>– Hebrews 11:6 –</a:t>
            </a:r>
          </a:p>
          <a:p>
            <a:pPr marL="0" indent="0" algn="ctr">
              <a:buNone/>
            </a:pPr>
            <a:r>
              <a:rPr lang="en-US" sz="4300" b="1" dirty="0" smtClean="0"/>
              <a:t>God is the Power</a:t>
            </a:r>
          </a:p>
          <a:p>
            <a:pPr marL="0" indent="0" algn="ctr">
              <a:buNone/>
            </a:pPr>
            <a:r>
              <a:rPr lang="en-US" sz="3900" i="1" dirty="0" smtClean="0"/>
              <a:t>– Acts 14:8-15 –</a:t>
            </a:r>
          </a:p>
          <a:p>
            <a:pPr marL="0" indent="0" algn="ctr">
              <a:buNone/>
            </a:pPr>
            <a:r>
              <a:rPr lang="en-US" sz="4300" b="1" dirty="0" smtClean="0"/>
              <a:t>God’s </a:t>
            </a:r>
            <a:r>
              <a:rPr lang="en-US" sz="4300" b="1" dirty="0" smtClean="0"/>
              <a:t>Expectations </a:t>
            </a:r>
            <a:r>
              <a:rPr lang="en-US" sz="4300" b="1" dirty="0" smtClean="0"/>
              <a:t>can be Reached</a:t>
            </a:r>
          </a:p>
          <a:p>
            <a:pPr marL="0" indent="0" algn="ctr">
              <a:buNone/>
            </a:pPr>
            <a:r>
              <a:rPr lang="en-US" sz="3900" i="1" dirty="0" smtClean="0"/>
              <a:t>– Philippians 4:13 –</a:t>
            </a:r>
            <a:endParaRPr lang="en-US" sz="3900" i="1" dirty="0"/>
          </a:p>
        </p:txBody>
      </p:sp>
    </p:spTree>
    <p:extLst>
      <p:ext uri="{BB962C8B-B14F-4D97-AF65-F5344CB8AC3E}">
        <p14:creationId xmlns:p14="http://schemas.microsoft.com/office/powerpoint/2010/main" val="36238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42799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latin typeface="French Script MT" panose="03020402040607040605" pitchFamily="66" charset="0"/>
              </a:rPr>
              <a:t>Humbly Obey Jesus</a:t>
            </a:r>
            <a:endParaRPr lang="en-US" sz="7200" b="1" dirty="0">
              <a:latin typeface="French Script MT" panose="030204020406070406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344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Continued Obedience Grows Faith</a:t>
            </a:r>
          </a:p>
          <a:p>
            <a:pPr marL="0" indent="0" algn="ctr">
              <a:buNone/>
            </a:pPr>
            <a:r>
              <a:rPr lang="en-US" sz="3600" i="1" dirty="0" smtClean="0"/>
              <a:t>– Hebrews 11:7; Genesis 6:7-8,17,13-16 –</a:t>
            </a:r>
          </a:p>
          <a:p>
            <a:pPr marL="0" indent="0" algn="ctr">
              <a:buNone/>
            </a:pPr>
            <a:r>
              <a:rPr lang="en-US" sz="4000" b="1" dirty="0" smtClean="0"/>
              <a:t>God is Always the Power</a:t>
            </a:r>
          </a:p>
          <a:p>
            <a:pPr marL="0" indent="0" algn="ctr">
              <a:buNone/>
            </a:pPr>
            <a:r>
              <a:rPr lang="en-US" sz="3600" i="1" dirty="0" smtClean="0"/>
              <a:t>– Luke 18:9-14 –</a:t>
            </a:r>
          </a:p>
        </p:txBody>
      </p:sp>
    </p:spTree>
    <p:extLst>
      <p:ext uri="{BB962C8B-B14F-4D97-AF65-F5344CB8AC3E}">
        <p14:creationId xmlns:p14="http://schemas.microsoft.com/office/powerpoint/2010/main" val="12270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81817" y="356306"/>
            <a:ext cx="5222631" cy="2387600"/>
          </a:xfrm>
        </p:spPr>
        <p:txBody>
          <a:bodyPr>
            <a:normAutofit fontScale="90000"/>
          </a:bodyPr>
          <a:lstStyle/>
          <a:p>
            <a:r>
              <a:rPr lang="en-US" sz="9600" b="1" dirty="0" smtClean="0">
                <a:latin typeface="French Script MT" panose="03020402040607040605" pitchFamily="66" charset="0"/>
              </a:rPr>
              <a:t>Increasing Faith</a:t>
            </a:r>
            <a:endParaRPr lang="en-US" sz="9600" b="1" dirty="0">
              <a:latin typeface="French Script MT" panose="03020402040607040605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299502" y="2611365"/>
            <a:ext cx="6858000" cy="1655762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Luke 17:1-10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35450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</TotalTime>
  <Words>1136</Words>
  <Application>Microsoft Office PowerPoint</Application>
  <PresentationFormat>On-screen Show (4:3)</PresentationFormat>
  <Paragraphs>85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French Script MT</vt:lpstr>
      <vt:lpstr>Times New Roman</vt:lpstr>
      <vt:lpstr>Wingdings</vt:lpstr>
      <vt:lpstr>Office Theme</vt:lpstr>
      <vt:lpstr>PowerPoint Presentation</vt:lpstr>
      <vt:lpstr>Increasing Faith</vt:lpstr>
      <vt:lpstr>Appeal to the Proper Source</vt:lpstr>
      <vt:lpstr>Recognize the Power of the Source</vt:lpstr>
      <vt:lpstr>Humbly Obey Jesus</vt:lpstr>
      <vt:lpstr>Increasing Faith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Increasing Faith</dc:title>
  <dc:creator>Jeremiah Cox</dc:creator>
  <cp:lastModifiedBy>Jeremiah Cox</cp:lastModifiedBy>
  <cp:revision>7</cp:revision>
  <dcterms:created xsi:type="dcterms:W3CDTF">2016-04-30T21:26:57Z</dcterms:created>
  <dcterms:modified xsi:type="dcterms:W3CDTF">2016-05-01T13:40:59Z</dcterms:modified>
</cp:coreProperties>
</file>