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9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FF596-AE62-42CE-9D76-EBCE35C62E79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238B8-AC98-4E23-9F33-408601AC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6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Pride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16:18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Pride is an abomination before the Lord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Proverbs 6:16-17; 16:5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distaste for pride is seen in His dealing with the proud.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rule, the product of pride is sure destruction.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far greater blessings bestowed upon the humble, and it is better to be of their number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Proverbs 16:19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will always resist the proud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James 4:6)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us consider the destructive nature of pride.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238B8-AC98-4E23-9F33-408601AC38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54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 of Pride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Nebuchadnezzar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what he learned of God in the salvation of Daniel’s 3 friends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Daniel 3:28-30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Nebuchadnezzar grew in pride.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had yet another dream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Daniel 4:4-5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Nobody could interpret it for him, so he asked Daniel, who had proved he could do so already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4:9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dream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4:10-17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interpretation: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tree is Nebuchadnezzar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4:20, 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would be made like a beast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4:23-27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Until he learns that God rules!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filled with pride, and thus blinded to this truth!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interpretation fulfilled – Nebuchadnezzar humbled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4:28-33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Kingdom returned, and lesson learned –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4:37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Belshazzar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Belshazzar is a descendant of Nebuchadnezzar.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Desecrated vessels of the temple during a feast, and praised false gods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5:1-4)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Handwriting on the wall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5:5-6)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 for men to interpret, but none could.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 for Daniel.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Reminded of Nebuchadnezzar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5:18-21)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Convicted Belshazzar of Pride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5:22-23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Gives interpretation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5:24-28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Interpretation fulfilled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5:30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“God resists the proud, but gives grace to the humble” (James 4:6).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“Pride goes before destruction, and a haughty spirit before a fall” (Proverbs 16:18).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238B8-AC98-4E23-9F33-408601AC38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85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pride do?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Exalts Self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27:2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Praise is without worth unless it is from without, not within.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14:7-11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in the house of a Pharisee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1).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Their conduct was prideful – they exalted themselves instead of letting others exalt them.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Assuming a place of exaltation yourself can bring shame and embarrassment.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ultimately brings judgment from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Develops an Attitude of Superiority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2:3-8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not Christ like to act as if you are superior. Even Christ, who is certainly superior, humbled Himself.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12:20-25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Lord’s church was designed with this humility in mind. All are part of one body, thus all are needed – no superior member.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Leads to Self-Will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one thinks so highly of himself that he assumes superiority he will not think himself incapable of self-leading.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12:1; Jeremiah 10:23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need instruction, because our way of life cannot be found in ourselves.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238B8-AC98-4E23-9F33-408601AC38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9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Prevents Conversion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Conversion takes great humility. It is the understanding that you are in severe need, and cannot help yourself, so you look up in need.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5:3; 18:1-4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Humility is a prerequisite to salvation, for salvation is found only in Christ, and one must accept his own insufficiency.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Prevents Repentance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Repentance is the recognition of wrong doing, and thus turning from that to God who can forgive and strengthen you. This cannot happen unless pride is swallowed.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1:8-10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must be willing to confess failure before God. This is an act of humility.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Leads to Utter Destruction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ultimate end of pride is rejection from God. Destruction comes to the prideful.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6:17; James 1:9-11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rich, who are notoriously prideful, trust in themselves. Salvation is only found in humble trust in God. Otherwise He will reject you.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“Pride goes before destruction, and a haughty spirit before a fall” (Proverbs 16:18).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238B8-AC98-4E23-9F33-408601AC38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73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Pride is abhorrent to our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Pride has no place in the life of a Christian.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the humble will make it to heaven.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238B8-AC98-4E23-9F33-408601AC38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2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0915-3532-4DCA-92D2-737943791C4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0739-585D-4E51-93AE-3F8CCE30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0915-3532-4DCA-92D2-737943791C4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0739-585D-4E51-93AE-3F8CCE30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1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0915-3532-4DCA-92D2-737943791C4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0739-585D-4E51-93AE-3F8CCE30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0915-3532-4DCA-92D2-737943791C4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0739-585D-4E51-93AE-3F8CCE30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0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0915-3532-4DCA-92D2-737943791C4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0739-585D-4E51-93AE-3F8CCE30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0915-3532-4DCA-92D2-737943791C4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0739-585D-4E51-93AE-3F8CCE30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1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0915-3532-4DCA-92D2-737943791C4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0739-585D-4E51-93AE-3F8CCE30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9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0915-3532-4DCA-92D2-737943791C4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0739-585D-4E51-93AE-3F8CCE30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7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0915-3532-4DCA-92D2-737943791C4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0739-585D-4E51-93AE-3F8CCE30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5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0915-3532-4DCA-92D2-737943791C4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0739-585D-4E51-93AE-3F8CCE30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0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0915-3532-4DCA-92D2-737943791C4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0739-585D-4E51-93AE-3F8CCE30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8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D0915-3532-4DCA-92D2-737943791C4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0739-585D-4E51-93AE-3F8CCE30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9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2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3650"/>
            <a:ext cx="7772400" cy="2387600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PR</a:t>
            </a:r>
            <a:r>
              <a:rPr lang="en-US" sz="19900" b="1" dirty="0" smtClean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I</a:t>
            </a:r>
            <a:r>
              <a:rPr lang="en-US" sz="138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DE</a:t>
            </a:r>
            <a:endParaRPr lang="en-US" sz="7200" b="1" dirty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20000" endPos="30000" dist="29997" dir="5400000" sy="-100000" algn="bl" rotWithShape="0"/>
              </a:effectLst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9196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C00000"/>
                </a:solidFill>
              </a:rPr>
              <a:t>Proverbs 16:18</a:t>
            </a:r>
            <a:endParaRPr lang="en-US" sz="4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5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Men of Pride</a:t>
            </a:r>
            <a:endParaRPr lang="en-US" sz="72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Nebuchadnezzar</a:t>
            </a:r>
          </a:p>
          <a:p>
            <a:pPr marL="0" indent="0" algn="ctr">
              <a:buNone/>
            </a:pPr>
            <a:r>
              <a:rPr lang="en-US" sz="4400" i="1" dirty="0" smtClean="0">
                <a:solidFill>
                  <a:schemeClr val="bg1"/>
                </a:solidFill>
              </a:rPr>
              <a:t>Daniel 4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Belshazzar</a:t>
            </a:r>
          </a:p>
          <a:p>
            <a:pPr marL="0" indent="0" algn="ctr">
              <a:buNone/>
            </a:pPr>
            <a:r>
              <a:rPr lang="en-US" sz="4400" i="1" dirty="0" smtClean="0">
                <a:solidFill>
                  <a:schemeClr val="bg1"/>
                </a:solidFill>
              </a:rPr>
              <a:t>Daniel 5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652654" y="4946072"/>
            <a:ext cx="3221182" cy="15149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PR</a:t>
            </a:r>
            <a:r>
              <a:rPr lang="en-US" sz="8800" b="1" dirty="0" smtClean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I</a:t>
            </a:r>
            <a:r>
              <a:rPr lang="en-US" sz="72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DE</a:t>
            </a:r>
            <a:endParaRPr lang="en-US" b="1" dirty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20000" endPos="30000" dist="29997" dir="5400000" sy="-100000" algn="bl" rotWithShape="0"/>
              </a:effectLst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78197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What pride does…</a:t>
            </a:r>
            <a:endParaRPr lang="en-US" sz="72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Exalts Self – </a:t>
            </a:r>
            <a:r>
              <a:rPr lang="en-US" sz="3200" i="1" dirty="0" smtClean="0">
                <a:solidFill>
                  <a:schemeClr val="bg1"/>
                </a:solidFill>
              </a:rPr>
              <a:t>Proverbs 27:2; Luke 14:7-11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Develops an Attitude of Superiority – </a:t>
            </a:r>
            <a:r>
              <a:rPr lang="en-US" sz="3200" i="1" dirty="0" smtClean="0">
                <a:solidFill>
                  <a:schemeClr val="bg1"/>
                </a:solidFill>
              </a:rPr>
              <a:t>Philippians 2:3-8; 1 Corinthians 12:20-25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Leads to Self-Will – </a:t>
            </a:r>
            <a:r>
              <a:rPr lang="en-US" sz="3200" i="1" dirty="0" smtClean="0">
                <a:solidFill>
                  <a:schemeClr val="bg1"/>
                </a:solidFill>
              </a:rPr>
              <a:t>Proverbs 12:1; Jeremiah 10:23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652654" y="4946072"/>
            <a:ext cx="3221182" cy="15149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PR</a:t>
            </a:r>
            <a:r>
              <a:rPr lang="en-US" sz="8800" b="1" dirty="0" smtClean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I</a:t>
            </a:r>
            <a:r>
              <a:rPr lang="en-US" sz="72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DE</a:t>
            </a:r>
            <a:endParaRPr lang="en-US" b="1" dirty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20000" endPos="30000" dist="29997" dir="5400000" sy="-100000" algn="bl" rotWithShape="0"/>
              </a:effectLst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43825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What pride does…</a:t>
            </a:r>
            <a:endParaRPr lang="en-US" sz="72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Prevents Conversion – </a:t>
            </a:r>
            <a:r>
              <a:rPr lang="en-US" sz="3200" i="1" dirty="0" smtClean="0">
                <a:solidFill>
                  <a:schemeClr val="bg1"/>
                </a:solidFill>
              </a:rPr>
              <a:t>Matthew 5:3; 18:1-4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Prevents Repentance – </a:t>
            </a:r>
            <a:r>
              <a:rPr lang="en-US" sz="3200" i="1" dirty="0" smtClean="0">
                <a:solidFill>
                  <a:schemeClr val="bg1"/>
                </a:solidFill>
              </a:rPr>
              <a:t>1 John 1:8-10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Leads to Destruction – </a:t>
            </a:r>
            <a:r>
              <a:rPr lang="en-US" sz="3200" i="1" dirty="0" smtClean="0">
                <a:solidFill>
                  <a:schemeClr val="bg1"/>
                </a:solidFill>
              </a:rPr>
              <a:t>1 Timothy 6:17; James 1:9-11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652654" y="4946072"/>
            <a:ext cx="3221182" cy="15149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PR</a:t>
            </a:r>
            <a:r>
              <a:rPr lang="en-US" sz="8800" b="1" dirty="0" smtClean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I</a:t>
            </a:r>
            <a:r>
              <a:rPr lang="en-US" sz="72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DE</a:t>
            </a:r>
            <a:endParaRPr lang="en-US" b="1" dirty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20000" endPos="30000" dist="29997" dir="5400000" sy="-100000" algn="bl" rotWithShape="0"/>
              </a:effectLst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7656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3650"/>
            <a:ext cx="7772400" cy="2387600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PR</a:t>
            </a:r>
            <a:r>
              <a:rPr lang="en-US" sz="19900" b="1" dirty="0" smtClean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I</a:t>
            </a:r>
            <a:r>
              <a:rPr lang="en-US" sz="138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20000" endPos="30000" dist="29997" dir="5400000" sy="-100000" algn="bl" rotWithShape="0"/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DE</a:t>
            </a:r>
            <a:endParaRPr lang="en-US" sz="7200" b="1" dirty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20000" endPos="30000" dist="29997" dir="5400000" sy="-100000" algn="bl" rotWithShape="0"/>
              </a:effectLst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9196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C00000"/>
                </a:solidFill>
              </a:rPr>
              <a:t>Proverbs 16:18</a:t>
            </a:r>
            <a:endParaRPr lang="en-US" sz="4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65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822</Words>
  <Application>Microsoft Office PowerPoint</Application>
  <PresentationFormat>On-screen Show (4:3)</PresentationFormat>
  <Paragraphs>88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MingLiU_HKSCS-ExtB</vt:lpstr>
      <vt:lpstr>Arial</vt:lpstr>
      <vt:lpstr>Calibri</vt:lpstr>
      <vt:lpstr>Calibri Light</vt:lpstr>
      <vt:lpstr>Times New Roman</vt:lpstr>
      <vt:lpstr>Office Theme</vt:lpstr>
      <vt:lpstr>PowerPoint Presentation</vt:lpstr>
      <vt:lpstr>PRIDE</vt:lpstr>
      <vt:lpstr>Men of Pride</vt:lpstr>
      <vt:lpstr>What pride does…</vt:lpstr>
      <vt:lpstr>What pride does…</vt:lpstr>
      <vt:lpstr>PRIDE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10</cp:revision>
  <dcterms:created xsi:type="dcterms:W3CDTF">2016-05-21T18:16:39Z</dcterms:created>
  <dcterms:modified xsi:type="dcterms:W3CDTF">2016-05-22T03:46:25Z</dcterms:modified>
</cp:coreProperties>
</file>