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7" r:id="rId2"/>
    <p:sldId id="256"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14" y="72"/>
      </p:cViewPr>
      <p:guideLst/>
    </p:cSldViewPr>
  </p:slideViewPr>
  <p:notesTextViewPr>
    <p:cViewPr>
      <p:scale>
        <a:sx n="1" d="1"/>
        <a:sy n="1" d="1"/>
      </p:scale>
      <p:origin x="0" y="0"/>
    </p:cViewPr>
  </p:notesTextViewPr>
  <p:notesViewPr>
    <p:cSldViewPr snapToGrid="0">
      <p:cViewPr varScale="1">
        <p:scale>
          <a:sx n="53" d="100"/>
          <a:sy n="53" d="100"/>
        </p:scale>
        <p:origin x="207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EB696F-7BE9-4286-A008-1E61A74C73E7}" type="datetimeFigureOut">
              <a:rPr lang="en-US" smtClean="0"/>
              <a:t>6/19/2016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A727AC-2EBA-4EE5-B8ED-1C547C987037}" type="slidenum">
              <a:rPr lang="en-US" smtClean="0"/>
              <a:t>‹#›</a:t>
            </a:fld>
            <a:endParaRPr lang="en-US"/>
          </a:p>
        </p:txBody>
      </p:sp>
    </p:spTree>
    <p:extLst>
      <p:ext uri="{BB962C8B-B14F-4D97-AF65-F5344CB8AC3E}">
        <p14:creationId xmlns:p14="http://schemas.microsoft.com/office/powerpoint/2010/main" val="1303511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Watch your mouth!</a:t>
            </a:r>
            <a:endParaRPr lang="en-US"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James 3:2-12</a:t>
            </a:r>
            <a:endParaRPr lang="en-US"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tongue, although a small member of our bodies, is very powerful, and therefore very dangerous.</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As Christians, we must be ever aware of the dangers of the tongue, and watch our mouths!</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If we are able to bridle the tongue, we can keep our whole bodies in check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3:2-5a)</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If we do not try to bridle our tongue, and let it loose, it is capable of great damage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3:5b-12)</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Our tongue is something we must always be careful about. We must always watch our mouths!</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Nobody is capable of taming the tongue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3:8).</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We can bridle it, and being watchful and careful, we can keep from using it in an evil way.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But, if we decide to forget about it, and we are not careful, words which are unfit can slip from our mouths.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Many say, “Sticks and stones may break my bones, but words can never hurt me.”</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This is used to encourage having thick skin. Don’t be offended so easily.</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But the general statement is false. Not only can words hurt others, but the can offend God, and certainly can put your soul in jeopardy.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If we want to be pleasing to God, we must watch our mouths! The following are some ways in which we are to avoid using our tongues, and some ways that are encouraged.</a:t>
            </a:r>
          </a:p>
          <a:p>
            <a:endParaRPr lang="en-US" dirty="0"/>
          </a:p>
        </p:txBody>
      </p:sp>
      <p:sp>
        <p:nvSpPr>
          <p:cNvPr id="4" name="Slide Number Placeholder 3"/>
          <p:cNvSpPr>
            <a:spLocks noGrp="1"/>
          </p:cNvSpPr>
          <p:nvPr>
            <p:ph type="sldNum" sz="quarter" idx="10"/>
          </p:nvPr>
        </p:nvSpPr>
        <p:spPr/>
        <p:txBody>
          <a:bodyPr/>
          <a:lstStyle/>
          <a:p>
            <a:fld id="{9DA727AC-2EBA-4EE5-B8ED-1C547C987037}" type="slidenum">
              <a:rPr lang="en-US" smtClean="0"/>
              <a:t>2</a:t>
            </a:fld>
            <a:endParaRPr lang="en-US"/>
          </a:p>
        </p:txBody>
      </p:sp>
    </p:spTree>
    <p:extLst>
      <p:ext uri="{BB962C8B-B14F-4D97-AF65-F5344CB8AC3E}">
        <p14:creationId xmlns:p14="http://schemas.microsoft.com/office/powerpoint/2010/main" val="2571175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Ungodly uses of the tongue.</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Gossip</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Timothy 5:13</a:t>
            </a:r>
            <a:r>
              <a:rPr lang="en-US" dirty="0">
                <a:latin typeface="Calibri" panose="020F0502020204030204" pitchFamily="34" charset="0"/>
                <a:ea typeface="Calibri" panose="020F0502020204030204" pitchFamily="34" charset="0"/>
                <a:cs typeface="Times New Roman" panose="02020603050405020304" pitchFamily="18" charset="0"/>
              </a:rPr>
              <a:t> (young widows) – meddling in other people’s business is an ungodly trait. </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Instead of the church being burdened with supporting a young widow, the young widow should marry and manage the house.</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If not, they can be tempted to wander around and inserting themselves into other people’s matters.</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“but it is true” – this is not the point. It is of no concern to you, and does not help the situation. It is ungodly.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Peter 4:15</a:t>
            </a:r>
            <a:r>
              <a:rPr lang="en-US" dirty="0">
                <a:latin typeface="Calibri" panose="020F0502020204030204" pitchFamily="34" charset="0"/>
                <a:ea typeface="Calibri" panose="020F0502020204030204" pitchFamily="34" charset="0"/>
                <a:cs typeface="Times New Roman" panose="02020603050405020304" pitchFamily="18" charset="0"/>
              </a:rPr>
              <a:t> – We should not involve ourselves into other people’s business.</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Lying</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Colossians 3:9-10</a:t>
            </a:r>
            <a:r>
              <a:rPr lang="en-US" dirty="0">
                <a:latin typeface="Calibri" panose="020F0502020204030204" pitchFamily="34" charset="0"/>
                <a:ea typeface="Calibri" panose="020F0502020204030204" pitchFamily="34" charset="0"/>
                <a:cs typeface="Times New Roman" panose="02020603050405020304" pitchFamily="18" charset="0"/>
              </a:rPr>
              <a:t> – lying is not fit for a Christian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John 8:44</a:t>
            </a:r>
            <a:r>
              <a:rPr lang="en-US" dirty="0">
                <a:latin typeface="Calibri" panose="020F0502020204030204" pitchFamily="34" charset="0"/>
                <a:ea typeface="Calibri" panose="020F0502020204030204" pitchFamily="34" charset="0"/>
                <a:cs typeface="Times New Roman" panose="02020603050405020304" pitchFamily="18" charset="0"/>
              </a:rPr>
              <a:t> – the Devil is the father of lies. Are we of the Devil?).</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God does not distinguish white lies from grievous lies. They are all unacceptable.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Corrupt Speech</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Ephesians 4:29</a:t>
            </a:r>
            <a:r>
              <a:rPr lang="en-US" dirty="0">
                <a:latin typeface="Calibri" panose="020F0502020204030204" pitchFamily="34" charset="0"/>
                <a:ea typeface="Calibri" panose="020F0502020204030204" pitchFamily="34" charset="0"/>
                <a:cs typeface="Times New Roman" panose="02020603050405020304" pitchFamily="18" charset="0"/>
              </a:rPr>
              <a:t> – corrupt – rotten, that is, worthless.</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Corrupt speech is useless, and has not positive end in sight. It is a reflection impure thought in the mind of the one using it.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Luke 6:45</a:t>
            </a:r>
            <a:r>
              <a:rPr lang="en-US" b="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Profanity (bad words)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Colossians 3:8</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Coarse Jesting (dirty jokes)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Ephesians 5:3-4</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Euphemisms – the substitution of a mild, indirect, or vague expression for one thought to be offensive, harsh, or blunt.</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These are not harmless.</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They refer to the same corrupt speech, and are unfit for Christians.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Bitter and Evil Speech</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Ephesians 4:31</a:t>
            </a:r>
            <a:r>
              <a:rPr lang="en-US" dirty="0">
                <a:latin typeface="Calibri" panose="020F0502020204030204" pitchFamily="34" charset="0"/>
                <a:ea typeface="Calibri" panose="020F0502020204030204" pitchFamily="34" charset="0"/>
                <a:cs typeface="Times New Roman" panose="02020603050405020304" pitchFamily="18" charset="0"/>
              </a:rPr>
              <a:t> – If we are saying something with the intention of hurting another we shouldn’t speak. </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James 4:11-12</a:t>
            </a:r>
            <a:r>
              <a:rPr lang="en-US" dirty="0">
                <a:latin typeface="Calibri" panose="020F0502020204030204" pitchFamily="34" charset="0"/>
                <a:ea typeface="Calibri" panose="020F0502020204030204" pitchFamily="34" charset="0"/>
                <a:cs typeface="Times New Roman" panose="02020603050405020304" pitchFamily="18" charset="0"/>
              </a:rPr>
              <a:t> – This can come in the form of judgment.</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This is unrighteous judgment – becoming the law giver.</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Things which God has not become a judge of (matters of indifference) you judge, and speak evil of another.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Example: homeschool vs. public school.</a:t>
            </a:r>
          </a:p>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Instead of using our tongue for evil, we should use it for good!</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9DA727AC-2EBA-4EE5-B8ED-1C547C987037}" type="slidenum">
              <a:rPr lang="en-US" smtClean="0"/>
              <a:t>3</a:t>
            </a:fld>
            <a:endParaRPr lang="en-US"/>
          </a:p>
        </p:txBody>
      </p:sp>
    </p:spTree>
    <p:extLst>
      <p:ext uri="{BB962C8B-B14F-4D97-AF65-F5344CB8AC3E}">
        <p14:creationId xmlns:p14="http://schemas.microsoft.com/office/powerpoint/2010/main" val="2386079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Godly uses of the tongue.</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Proclaiming the Gospel Truth</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10:13-17</a:t>
            </a:r>
            <a:r>
              <a:rPr lang="en-US" dirty="0">
                <a:latin typeface="Calibri" panose="020F0502020204030204" pitchFamily="34" charset="0"/>
                <a:ea typeface="Calibri" panose="020F0502020204030204" pitchFamily="34" charset="0"/>
                <a:cs typeface="Times New Roman" panose="02020603050405020304" pitchFamily="18" charset="0"/>
              </a:rPr>
              <a:t> – There are so many in the world who need the gospel. We must give it to them.</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Corinthians 1:21, 31</a:t>
            </a:r>
            <a:r>
              <a:rPr lang="en-US" dirty="0">
                <a:latin typeface="Calibri" panose="020F0502020204030204" pitchFamily="34" charset="0"/>
                <a:ea typeface="Calibri" panose="020F0502020204030204" pitchFamily="34" charset="0"/>
                <a:cs typeface="Times New Roman" panose="02020603050405020304" pitchFamily="18" charset="0"/>
              </a:rPr>
              <a:t> – when the gospel is preached, God is glorified.</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Praying</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Timothy 2:1-6</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This use of the tongue becomes beneficial to all men.</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God requires us to use the tongue in this way.</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Exhorting</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3:13</a:t>
            </a:r>
            <a:r>
              <a:rPr lang="en-US" dirty="0">
                <a:latin typeface="Calibri" panose="020F0502020204030204" pitchFamily="34" charset="0"/>
                <a:ea typeface="Calibri" panose="020F0502020204030204" pitchFamily="34" charset="0"/>
                <a:cs typeface="Times New Roman" panose="02020603050405020304" pitchFamily="18" charset="0"/>
              </a:rPr>
              <a:t> – On our journey to heaven, we need not tear each other down, but build each other up in encouragement.</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Thessalonians 4:18</a:t>
            </a:r>
            <a:r>
              <a:rPr lang="en-US" dirty="0">
                <a:latin typeface="Calibri" panose="020F0502020204030204" pitchFamily="34" charset="0"/>
                <a:ea typeface="Calibri" panose="020F0502020204030204" pitchFamily="34" charset="0"/>
                <a:cs typeface="Times New Roman" panose="02020603050405020304" pitchFamily="18" charset="0"/>
              </a:rPr>
              <a:t> – concerning the hope of heaven those who have passed away have, we comfort one another. (People need reassurance.)</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Anything that imparts grace.</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Ephesians 4:29</a:t>
            </a:r>
            <a:r>
              <a:rPr lang="en-US" dirty="0">
                <a:latin typeface="Calibri" panose="020F0502020204030204" pitchFamily="34" charset="0"/>
                <a:ea typeface="Calibri" panose="020F0502020204030204" pitchFamily="34" charset="0"/>
                <a:cs typeface="Times New Roman" panose="02020603050405020304" pitchFamily="18" charset="0"/>
              </a:rPr>
              <a:t> – We are to speak those things which may benefit others. That are morally pure and spiritually discerned.</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Colossians 4:5-6</a:t>
            </a:r>
            <a:r>
              <a:rPr lang="en-US" dirty="0">
                <a:latin typeface="Calibri" panose="020F0502020204030204" pitchFamily="34" charset="0"/>
                <a:ea typeface="Calibri" panose="020F0502020204030204" pitchFamily="34" charset="0"/>
                <a:cs typeface="Times New Roman" panose="02020603050405020304" pitchFamily="18" charset="0"/>
              </a:rPr>
              <a:t> – Our speech, like ourselves, should be seasoned.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Matthew 5:13</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We may receive questions from those in the world about our faith. We must be able to answer wisely, and in a way that is Christ like.</a:t>
            </a:r>
          </a:p>
          <a:p>
            <a:pPr marL="1143000" marR="0" lvl="2" indent="-228600">
              <a:lnSpc>
                <a:spcPct val="107000"/>
              </a:lnSpc>
              <a:spcBef>
                <a:spcPts val="0"/>
              </a:spcBef>
              <a:spcAft>
                <a:spcPts val="80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When communicating with the world in any occasion, we must have speech that reflects the virtues in the gospel.</a:t>
            </a:r>
          </a:p>
          <a:p>
            <a:endParaRPr lang="en-US" dirty="0"/>
          </a:p>
        </p:txBody>
      </p:sp>
      <p:sp>
        <p:nvSpPr>
          <p:cNvPr id="4" name="Slide Number Placeholder 3"/>
          <p:cNvSpPr>
            <a:spLocks noGrp="1"/>
          </p:cNvSpPr>
          <p:nvPr>
            <p:ph type="sldNum" sz="quarter" idx="10"/>
          </p:nvPr>
        </p:nvSpPr>
        <p:spPr/>
        <p:txBody>
          <a:bodyPr/>
          <a:lstStyle/>
          <a:p>
            <a:fld id="{9DA727AC-2EBA-4EE5-B8ED-1C547C987037}" type="slidenum">
              <a:rPr lang="en-US" smtClean="0"/>
              <a:t>4</a:t>
            </a:fld>
            <a:endParaRPr lang="en-US"/>
          </a:p>
        </p:txBody>
      </p:sp>
    </p:spTree>
    <p:extLst>
      <p:ext uri="{BB962C8B-B14F-4D97-AF65-F5344CB8AC3E}">
        <p14:creationId xmlns:p14="http://schemas.microsoft.com/office/powerpoint/2010/main" val="814173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Our speech is no little thing. It has a great effect on others, and ourselves.</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God requires every facet of our being to be subject to Him. This includes our tongues.</a:t>
            </a:r>
          </a:p>
          <a:p>
            <a:pPr marL="342900" marR="0" lvl="0" indent="-342900">
              <a:lnSpc>
                <a:spcPct val="107000"/>
              </a:lnSpc>
              <a:spcBef>
                <a:spcPts val="0"/>
              </a:spcBef>
              <a:spcAft>
                <a:spcPts val="8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We must always Watch our mouths!</a:t>
            </a:r>
          </a:p>
          <a:p>
            <a:endParaRPr lang="en-US" dirty="0"/>
          </a:p>
        </p:txBody>
      </p:sp>
      <p:sp>
        <p:nvSpPr>
          <p:cNvPr id="4" name="Slide Number Placeholder 3"/>
          <p:cNvSpPr>
            <a:spLocks noGrp="1"/>
          </p:cNvSpPr>
          <p:nvPr>
            <p:ph type="sldNum" sz="quarter" idx="10"/>
          </p:nvPr>
        </p:nvSpPr>
        <p:spPr/>
        <p:txBody>
          <a:bodyPr/>
          <a:lstStyle/>
          <a:p>
            <a:fld id="{9DA727AC-2EBA-4EE5-B8ED-1C547C987037}" type="slidenum">
              <a:rPr lang="en-US" smtClean="0"/>
              <a:t>5</a:t>
            </a:fld>
            <a:endParaRPr lang="en-US"/>
          </a:p>
        </p:txBody>
      </p:sp>
    </p:spTree>
    <p:extLst>
      <p:ext uri="{BB962C8B-B14F-4D97-AF65-F5344CB8AC3E}">
        <p14:creationId xmlns:p14="http://schemas.microsoft.com/office/powerpoint/2010/main" val="1368684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CECAFEE-79D6-4387-A211-2E8E7BD803D7}" type="datetimeFigureOut">
              <a:rPr lang="en-US" smtClean="0"/>
              <a:t>6/19/2016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1B1A5-0E08-4729-A0F5-D8204D574E8E}" type="slidenum">
              <a:rPr lang="en-US" smtClean="0"/>
              <a:t>‹#›</a:t>
            </a:fld>
            <a:endParaRPr lang="en-US"/>
          </a:p>
        </p:txBody>
      </p:sp>
    </p:spTree>
    <p:extLst>
      <p:ext uri="{BB962C8B-B14F-4D97-AF65-F5344CB8AC3E}">
        <p14:creationId xmlns:p14="http://schemas.microsoft.com/office/powerpoint/2010/main" val="3946844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ECAFEE-79D6-4387-A211-2E8E7BD803D7}" type="datetimeFigureOut">
              <a:rPr lang="en-US" smtClean="0"/>
              <a:t>6/19/2016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1B1A5-0E08-4729-A0F5-D8204D574E8E}" type="slidenum">
              <a:rPr lang="en-US" smtClean="0"/>
              <a:t>‹#›</a:t>
            </a:fld>
            <a:endParaRPr lang="en-US"/>
          </a:p>
        </p:txBody>
      </p:sp>
    </p:spTree>
    <p:extLst>
      <p:ext uri="{BB962C8B-B14F-4D97-AF65-F5344CB8AC3E}">
        <p14:creationId xmlns:p14="http://schemas.microsoft.com/office/powerpoint/2010/main" val="423474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ECAFEE-79D6-4387-A211-2E8E7BD803D7}" type="datetimeFigureOut">
              <a:rPr lang="en-US" smtClean="0"/>
              <a:t>6/19/2016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1B1A5-0E08-4729-A0F5-D8204D574E8E}" type="slidenum">
              <a:rPr lang="en-US" smtClean="0"/>
              <a:t>‹#›</a:t>
            </a:fld>
            <a:endParaRPr lang="en-US"/>
          </a:p>
        </p:txBody>
      </p:sp>
    </p:spTree>
    <p:extLst>
      <p:ext uri="{BB962C8B-B14F-4D97-AF65-F5344CB8AC3E}">
        <p14:creationId xmlns:p14="http://schemas.microsoft.com/office/powerpoint/2010/main" val="2534864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ECAFEE-79D6-4387-A211-2E8E7BD803D7}" type="datetimeFigureOut">
              <a:rPr lang="en-US" smtClean="0"/>
              <a:t>6/19/2016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1B1A5-0E08-4729-A0F5-D8204D574E8E}" type="slidenum">
              <a:rPr lang="en-US" smtClean="0"/>
              <a:t>‹#›</a:t>
            </a:fld>
            <a:endParaRPr lang="en-US"/>
          </a:p>
        </p:txBody>
      </p:sp>
    </p:spTree>
    <p:extLst>
      <p:ext uri="{BB962C8B-B14F-4D97-AF65-F5344CB8AC3E}">
        <p14:creationId xmlns:p14="http://schemas.microsoft.com/office/powerpoint/2010/main" val="758952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CECAFEE-79D6-4387-A211-2E8E7BD803D7}" type="datetimeFigureOut">
              <a:rPr lang="en-US" smtClean="0"/>
              <a:t>6/19/2016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1B1A5-0E08-4729-A0F5-D8204D574E8E}" type="slidenum">
              <a:rPr lang="en-US" smtClean="0"/>
              <a:t>‹#›</a:t>
            </a:fld>
            <a:endParaRPr lang="en-US"/>
          </a:p>
        </p:txBody>
      </p:sp>
    </p:spTree>
    <p:extLst>
      <p:ext uri="{BB962C8B-B14F-4D97-AF65-F5344CB8AC3E}">
        <p14:creationId xmlns:p14="http://schemas.microsoft.com/office/powerpoint/2010/main" val="4005750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CECAFEE-79D6-4387-A211-2E8E7BD803D7}" type="datetimeFigureOut">
              <a:rPr lang="en-US" smtClean="0"/>
              <a:t>6/19/2016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01B1A5-0E08-4729-A0F5-D8204D574E8E}" type="slidenum">
              <a:rPr lang="en-US" smtClean="0"/>
              <a:t>‹#›</a:t>
            </a:fld>
            <a:endParaRPr lang="en-US"/>
          </a:p>
        </p:txBody>
      </p:sp>
    </p:spTree>
    <p:extLst>
      <p:ext uri="{BB962C8B-B14F-4D97-AF65-F5344CB8AC3E}">
        <p14:creationId xmlns:p14="http://schemas.microsoft.com/office/powerpoint/2010/main" val="1479662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CECAFEE-79D6-4387-A211-2E8E7BD803D7}" type="datetimeFigureOut">
              <a:rPr lang="en-US" smtClean="0"/>
              <a:t>6/19/2016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01B1A5-0E08-4729-A0F5-D8204D574E8E}" type="slidenum">
              <a:rPr lang="en-US" smtClean="0"/>
              <a:t>‹#›</a:t>
            </a:fld>
            <a:endParaRPr lang="en-US"/>
          </a:p>
        </p:txBody>
      </p:sp>
    </p:spTree>
    <p:extLst>
      <p:ext uri="{BB962C8B-B14F-4D97-AF65-F5344CB8AC3E}">
        <p14:creationId xmlns:p14="http://schemas.microsoft.com/office/powerpoint/2010/main" val="2509857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CECAFEE-79D6-4387-A211-2E8E7BD803D7}" type="datetimeFigureOut">
              <a:rPr lang="en-US" smtClean="0"/>
              <a:t>6/19/2016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01B1A5-0E08-4729-A0F5-D8204D574E8E}" type="slidenum">
              <a:rPr lang="en-US" smtClean="0"/>
              <a:t>‹#›</a:t>
            </a:fld>
            <a:endParaRPr lang="en-US"/>
          </a:p>
        </p:txBody>
      </p:sp>
    </p:spTree>
    <p:extLst>
      <p:ext uri="{BB962C8B-B14F-4D97-AF65-F5344CB8AC3E}">
        <p14:creationId xmlns:p14="http://schemas.microsoft.com/office/powerpoint/2010/main" val="3682553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ECAFEE-79D6-4387-A211-2E8E7BD803D7}" type="datetimeFigureOut">
              <a:rPr lang="en-US" smtClean="0"/>
              <a:t>6/19/2016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01B1A5-0E08-4729-A0F5-D8204D574E8E}" type="slidenum">
              <a:rPr lang="en-US" smtClean="0"/>
              <a:t>‹#›</a:t>
            </a:fld>
            <a:endParaRPr lang="en-US"/>
          </a:p>
        </p:txBody>
      </p:sp>
    </p:spTree>
    <p:extLst>
      <p:ext uri="{BB962C8B-B14F-4D97-AF65-F5344CB8AC3E}">
        <p14:creationId xmlns:p14="http://schemas.microsoft.com/office/powerpoint/2010/main" val="1430154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CECAFEE-79D6-4387-A211-2E8E7BD803D7}" type="datetimeFigureOut">
              <a:rPr lang="en-US" smtClean="0"/>
              <a:t>6/19/2016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01B1A5-0E08-4729-A0F5-D8204D574E8E}" type="slidenum">
              <a:rPr lang="en-US" smtClean="0"/>
              <a:t>‹#›</a:t>
            </a:fld>
            <a:endParaRPr lang="en-US"/>
          </a:p>
        </p:txBody>
      </p:sp>
    </p:spTree>
    <p:extLst>
      <p:ext uri="{BB962C8B-B14F-4D97-AF65-F5344CB8AC3E}">
        <p14:creationId xmlns:p14="http://schemas.microsoft.com/office/powerpoint/2010/main" val="3093080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CECAFEE-79D6-4387-A211-2E8E7BD803D7}" type="datetimeFigureOut">
              <a:rPr lang="en-US" smtClean="0"/>
              <a:t>6/19/2016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01B1A5-0E08-4729-A0F5-D8204D574E8E}" type="slidenum">
              <a:rPr lang="en-US" smtClean="0"/>
              <a:t>‹#›</a:t>
            </a:fld>
            <a:endParaRPr lang="en-US"/>
          </a:p>
        </p:txBody>
      </p:sp>
    </p:spTree>
    <p:extLst>
      <p:ext uri="{BB962C8B-B14F-4D97-AF65-F5344CB8AC3E}">
        <p14:creationId xmlns:p14="http://schemas.microsoft.com/office/powerpoint/2010/main" val="1858632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5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ECAFEE-79D6-4387-A211-2E8E7BD803D7}" type="datetimeFigureOut">
              <a:rPr lang="en-US" smtClean="0"/>
              <a:t>6/19/2016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01B1A5-0E08-4729-A0F5-D8204D574E8E}" type="slidenum">
              <a:rPr lang="en-US" smtClean="0"/>
              <a:t>‹#›</a:t>
            </a:fld>
            <a:endParaRPr lang="en-US"/>
          </a:p>
        </p:txBody>
      </p:sp>
    </p:spTree>
    <p:extLst>
      <p:ext uri="{BB962C8B-B14F-4D97-AF65-F5344CB8AC3E}">
        <p14:creationId xmlns:p14="http://schemas.microsoft.com/office/powerpoint/2010/main" val="7131211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65329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22917"/>
            <a:ext cx="7772400" cy="2387600"/>
          </a:xfrm>
        </p:spPr>
        <p:txBody>
          <a:bodyPr>
            <a:noAutofit/>
          </a:bodyPr>
          <a:lstStyle/>
          <a:p>
            <a:r>
              <a:rPr lang="en-US" sz="8800" dirty="0" smtClean="0">
                <a:latin typeface="Forte" panose="03060902040502070203" pitchFamily="66" charset="0"/>
              </a:rPr>
              <a:t>Watch Your Mouth!</a:t>
            </a:r>
            <a:endParaRPr lang="en-US" sz="8800" dirty="0">
              <a:latin typeface="Forte" panose="03060902040502070203" pitchFamily="66" charset="0"/>
            </a:endParaRPr>
          </a:p>
        </p:txBody>
      </p:sp>
      <p:sp>
        <p:nvSpPr>
          <p:cNvPr id="3" name="Subtitle 2"/>
          <p:cNvSpPr>
            <a:spLocks noGrp="1"/>
          </p:cNvSpPr>
          <p:nvPr>
            <p:ph type="subTitle" idx="1"/>
          </p:nvPr>
        </p:nvSpPr>
        <p:spPr>
          <a:xfrm>
            <a:off x="1143000" y="4405604"/>
            <a:ext cx="6858000" cy="1655762"/>
          </a:xfrm>
        </p:spPr>
        <p:txBody>
          <a:bodyPr>
            <a:normAutofit/>
          </a:bodyPr>
          <a:lstStyle/>
          <a:p>
            <a:r>
              <a:rPr lang="en-US" sz="3600" i="1" dirty="0" smtClean="0"/>
              <a:t>James 3:2-12</a:t>
            </a:r>
            <a:endParaRPr lang="en-US" sz="3600" i="1" dirty="0"/>
          </a:p>
        </p:txBody>
      </p:sp>
    </p:spTree>
    <p:extLst>
      <p:ext uri="{BB962C8B-B14F-4D97-AF65-F5344CB8AC3E}">
        <p14:creationId xmlns:p14="http://schemas.microsoft.com/office/powerpoint/2010/main" val="1590406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000" dirty="0" smtClean="0">
                <a:latin typeface="Forte" panose="03060902040502070203" pitchFamily="66" charset="0"/>
              </a:rPr>
              <a:t>Ungodly Uses of the Tongue</a:t>
            </a:r>
            <a:endParaRPr lang="en-US" sz="6000" dirty="0"/>
          </a:p>
        </p:txBody>
      </p:sp>
      <p:sp>
        <p:nvSpPr>
          <p:cNvPr id="3" name="Content Placeholder 2"/>
          <p:cNvSpPr>
            <a:spLocks noGrp="1"/>
          </p:cNvSpPr>
          <p:nvPr>
            <p:ph idx="1"/>
          </p:nvPr>
        </p:nvSpPr>
        <p:spPr/>
        <p:txBody>
          <a:bodyPr>
            <a:normAutofit lnSpcReduction="10000"/>
          </a:bodyPr>
          <a:lstStyle/>
          <a:p>
            <a:pPr marL="0" indent="0">
              <a:buNone/>
            </a:pPr>
            <a:r>
              <a:rPr lang="en-US" sz="3600" b="1" dirty="0" smtClean="0"/>
              <a:t>Gossip</a:t>
            </a:r>
            <a:r>
              <a:rPr lang="en-US" dirty="0" smtClean="0"/>
              <a:t> – </a:t>
            </a:r>
            <a:r>
              <a:rPr lang="en-US" sz="3200" i="1" dirty="0" smtClean="0"/>
              <a:t>1 Timothy 5:13; 1 Peter 4:15</a:t>
            </a:r>
          </a:p>
          <a:p>
            <a:pPr marL="0" indent="0">
              <a:buNone/>
            </a:pPr>
            <a:r>
              <a:rPr lang="en-US" sz="3600" b="1" dirty="0" smtClean="0"/>
              <a:t>Lying </a:t>
            </a:r>
            <a:r>
              <a:rPr lang="en-US" dirty="0" smtClean="0"/>
              <a:t>– </a:t>
            </a:r>
            <a:r>
              <a:rPr lang="en-US" sz="3200" i="1" dirty="0" smtClean="0"/>
              <a:t>Colossians 3:9-10; John 8:44</a:t>
            </a:r>
            <a:endParaRPr lang="en-US" i="1" dirty="0" smtClean="0"/>
          </a:p>
          <a:p>
            <a:pPr marL="0" indent="0">
              <a:buNone/>
            </a:pPr>
            <a:r>
              <a:rPr lang="en-US" sz="3600" b="1" dirty="0" smtClean="0"/>
              <a:t>Corrupt Speech </a:t>
            </a:r>
            <a:r>
              <a:rPr lang="en-US" dirty="0" smtClean="0"/>
              <a:t>– </a:t>
            </a:r>
            <a:r>
              <a:rPr lang="en-US" sz="3200" i="1" dirty="0" smtClean="0"/>
              <a:t>Ephesians 4:29</a:t>
            </a:r>
          </a:p>
          <a:p>
            <a:pPr marL="0" indent="0">
              <a:buNone/>
            </a:pPr>
            <a:r>
              <a:rPr lang="en-US" dirty="0"/>
              <a:t>	</a:t>
            </a:r>
            <a:r>
              <a:rPr lang="en-US" sz="3200" b="1" dirty="0" smtClean="0"/>
              <a:t>Profanity</a:t>
            </a:r>
            <a:r>
              <a:rPr lang="en-US" dirty="0" smtClean="0"/>
              <a:t> – </a:t>
            </a:r>
            <a:r>
              <a:rPr lang="en-US" sz="3200" i="1" dirty="0" smtClean="0"/>
              <a:t>Colossians 3:8</a:t>
            </a:r>
          </a:p>
          <a:p>
            <a:pPr marL="0" indent="0">
              <a:buNone/>
            </a:pPr>
            <a:r>
              <a:rPr lang="en-US" dirty="0"/>
              <a:t>	</a:t>
            </a:r>
            <a:r>
              <a:rPr lang="en-US" sz="3200" b="1" dirty="0" smtClean="0"/>
              <a:t>Coarse Jesting </a:t>
            </a:r>
            <a:r>
              <a:rPr lang="en-US" dirty="0" smtClean="0"/>
              <a:t>– </a:t>
            </a:r>
            <a:r>
              <a:rPr lang="en-US" sz="3200" i="1" dirty="0" smtClean="0"/>
              <a:t>Ephesians 5:3-4</a:t>
            </a:r>
          </a:p>
          <a:p>
            <a:pPr marL="0" indent="0">
              <a:buNone/>
            </a:pPr>
            <a:r>
              <a:rPr lang="en-US" dirty="0"/>
              <a:t>	</a:t>
            </a:r>
            <a:r>
              <a:rPr lang="en-US" sz="3200" b="1" dirty="0" smtClean="0"/>
              <a:t>Euphemisms</a:t>
            </a:r>
          </a:p>
          <a:p>
            <a:pPr marL="0" indent="0">
              <a:buNone/>
            </a:pPr>
            <a:r>
              <a:rPr lang="en-US" sz="3600" b="1" dirty="0" smtClean="0"/>
              <a:t>Bitter and Evil Speech </a:t>
            </a:r>
            <a:r>
              <a:rPr lang="en-US" dirty="0" smtClean="0"/>
              <a:t>– </a:t>
            </a:r>
            <a:r>
              <a:rPr lang="en-US" sz="3200" dirty="0" smtClean="0"/>
              <a:t>Ephesians 4:31; James 4:11-12</a:t>
            </a:r>
            <a:endParaRPr lang="en-US" sz="3200" dirty="0"/>
          </a:p>
        </p:txBody>
      </p:sp>
    </p:spTree>
    <p:extLst>
      <p:ext uri="{BB962C8B-B14F-4D97-AF65-F5344CB8AC3E}">
        <p14:creationId xmlns:p14="http://schemas.microsoft.com/office/powerpoint/2010/main" val="314638038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000" dirty="0">
                <a:latin typeface="Forte" panose="03060902040502070203" pitchFamily="66" charset="0"/>
              </a:rPr>
              <a:t>G</a:t>
            </a:r>
            <a:r>
              <a:rPr lang="en-US" sz="6000" dirty="0" smtClean="0">
                <a:latin typeface="Forte" panose="03060902040502070203" pitchFamily="66" charset="0"/>
              </a:rPr>
              <a:t>odly Uses of the Tongue</a:t>
            </a:r>
            <a:endParaRPr lang="en-US" sz="6000" dirty="0"/>
          </a:p>
        </p:txBody>
      </p:sp>
      <p:sp>
        <p:nvSpPr>
          <p:cNvPr id="3" name="Content Placeholder 2"/>
          <p:cNvSpPr>
            <a:spLocks noGrp="1"/>
          </p:cNvSpPr>
          <p:nvPr>
            <p:ph idx="1"/>
          </p:nvPr>
        </p:nvSpPr>
        <p:spPr/>
        <p:txBody>
          <a:bodyPr>
            <a:normAutofit/>
          </a:bodyPr>
          <a:lstStyle/>
          <a:p>
            <a:pPr marL="0" indent="0">
              <a:buNone/>
            </a:pPr>
            <a:r>
              <a:rPr lang="en-US" sz="3600" b="1" dirty="0" smtClean="0"/>
              <a:t>Proclaiming the Gospel</a:t>
            </a:r>
            <a:r>
              <a:rPr lang="en-US" dirty="0" smtClean="0"/>
              <a:t> –                      </a:t>
            </a:r>
            <a:r>
              <a:rPr lang="en-US" sz="3200" i="1" dirty="0" smtClean="0"/>
              <a:t>Romans 10:13-17; 1 Corinthians 1:21, 32</a:t>
            </a:r>
          </a:p>
          <a:p>
            <a:pPr marL="0" indent="0">
              <a:buNone/>
            </a:pPr>
            <a:r>
              <a:rPr lang="en-US" sz="3600" b="1" dirty="0" smtClean="0"/>
              <a:t>Praying </a:t>
            </a:r>
            <a:r>
              <a:rPr lang="en-US" dirty="0" smtClean="0"/>
              <a:t>– </a:t>
            </a:r>
            <a:r>
              <a:rPr lang="en-US" sz="3200" i="1" dirty="0" smtClean="0"/>
              <a:t>1 Timothy 2:1-6</a:t>
            </a:r>
            <a:endParaRPr lang="en-US" i="1" dirty="0" smtClean="0"/>
          </a:p>
          <a:p>
            <a:pPr marL="0" indent="0">
              <a:buNone/>
            </a:pPr>
            <a:r>
              <a:rPr lang="en-US" sz="3600" b="1" dirty="0" smtClean="0"/>
              <a:t>Exhorting </a:t>
            </a:r>
            <a:r>
              <a:rPr lang="en-US" dirty="0" smtClean="0"/>
              <a:t>– </a:t>
            </a:r>
            <a:r>
              <a:rPr lang="en-US" sz="3200" i="1" dirty="0" smtClean="0"/>
              <a:t>Hebrews 3:13;                                1 Thessalonians 4:18</a:t>
            </a:r>
            <a:endParaRPr lang="en-US" sz="3200" b="1" dirty="0" smtClean="0"/>
          </a:p>
          <a:p>
            <a:pPr marL="0" indent="0">
              <a:buNone/>
            </a:pPr>
            <a:r>
              <a:rPr lang="en-US" sz="3600" b="1" dirty="0" smtClean="0"/>
              <a:t>Anything that Imparts Grace </a:t>
            </a:r>
            <a:r>
              <a:rPr lang="en-US" dirty="0" smtClean="0"/>
              <a:t>–      </a:t>
            </a:r>
            <a:r>
              <a:rPr lang="en-US" sz="3200" dirty="0" smtClean="0"/>
              <a:t>Ephesians 4:29; Colossians 4:5-6;         Matthew 5:13</a:t>
            </a:r>
            <a:endParaRPr lang="en-US" sz="3200" dirty="0"/>
          </a:p>
        </p:txBody>
      </p:sp>
    </p:spTree>
    <p:extLst>
      <p:ext uri="{BB962C8B-B14F-4D97-AF65-F5344CB8AC3E}">
        <p14:creationId xmlns:p14="http://schemas.microsoft.com/office/powerpoint/2010/main" val="95745561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22917"/>
            <a:ext cx="7772400" cy="2387600"/>
          </a:xfrm>
        </p:spPr>
        <p:txBody>
          <a:bodyPr>
            <a:noAutofit/>
          </a:bodyPr>
          <a:lstStyle/>
          <a:p>
            <a:r>
              <a:rPr lang="en-US" sz="8800" dirty="0" smtClean="0">
                <a:latin typeface="Forte" panose="03060902040502070203" pitchFamily="66" charset="0"/>
              </a:rPr>
              <a:t>Watch Your Mouth!</a:t>
            </a:r>
            <a:endParaRPr lang="en-US" sz="8800" dirty="0">
              <a:latin typeface="Forte" panose="03060902040502070203" pitchFamily="66" charset="0"/>
            </a:endParaRPr>
          </a:p>
        </p:txBody>
      </p:sp>
      <p:sp>
        <p:nvSpPr>
          <p:cNvPr id="3" name="Subtitle 2"/>
          <p:cNvSpPr>
            <a:spLocks noGrp="1"/>
          </p:cNvSpPr>
          <p:nvPr>
            <p:ph type="subTitle" idx="1"/>
          </p:nvPr>
        </p:nvSpPr>
        <p:spPr>
          <a:xfrm>
            <a:off x="1143000" y="4405604"/>
            <a:ext cx="6858000" cy="1655762"/>
          </a:xfrm>
        </p:spPr>
        <p:txBody>
          <a:bodyPr>
            <a:normAutofit/>
          </a:bodyPr>
          <a:lstStyle/>
          <a:p>
            <a:r>
              <a:rPr lang="en-US" sz="3600" i="1" dirty="0" smtClean="0"/>
              <a:t>James 3:2-12</a:t>
            </a:r>
            <a:endParaRPr lang="en-US" sz="3600" i="1" dirty="0"/>
          </a:p>
        </p:txBody>
      </p:sp>
    </p:spTree>
    <p:extLst>
      <p:ext uri="{BB962C8B-B14F-4D97-AF65-F5344CB8AC3E}">
        <p14:creationId xmlns:p14="http://schemas.microsoft.com/office/powerpoint/2010/main" val="69177348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TotalTime>
  <Words>982</Words>
  <Application>Microsoft Office PowerPoint</Application>
  <PresentationFormat>On-screen Show (4:3)</PresentationFormat>
  <Paragraphs>80</Paragraphs>
  <Slides>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Forte</vt:lpstr>
      <vt:lpstr>Times New Roman</vt:lpstr>
      <vt:lpstr>Office Theme</vt:lpstr>
      <vt:lpstr>PowerPoint Presentation</vt:lpstr>
      <vt:lpstr>Watch Your Mouth!</vt:lpstr>
      <vt:lpstr>Ungodly Uses of the Tongue</vt:lpstr>
      <vt:lpstr>Godly Uses of the Tongue</vt:lpstr>
      <vt:lpstr>Watch Your Mouth!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Cox</dc:creator>
  <cp:lastModifiedBy>Jeremiah Cox</cp:lastModifiedBy>
  <cp:revision>2</cp:revision>
  <dcterms:created xsi:type="dcterms:W3CDTF">2016-06-19T21:41:38Z</dcterms:created>
  <dcterms:modified xsi:type="dcterms:W3CDTF">2016-06-19T21:52:54Z</dcterms:modified>
</cp:coreProperties>
</file>