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99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D797A-2F3E-4DF6-9756-B1490A0ADDBB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20EEE-255D-4AFC-B220-B7E388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9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 should become a Christian: Heavenly Incentives</a:t>
            </a:r>
            <a:endParaRPr lang="en-US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11:24-27</a:t>
            </a:r>
            <a:endParaRPr lang="en-US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life of a Christian is a life of sacrifice and self-denial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“Then Jesus said to His disciples, ‘If anyone desires to come after Me, let him deny himself, and take up his cross, and follow Me.’” (Matthew 16:24)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Carrying the cross is a symbol of humiliation, suffering, and possible or eventual death.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carry our cross is to identify with the suffering Lord.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 has tainted the idea of Christianity. They refuse to see it as a religion of self-denial, and likely humiliation.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denominational perversion of Christ leads one to believe there are no negatives that come with following Christ.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people in the world consider Christ, it is all about good feelings. Logical reasoning hardly plays a part. Why then did Moses decide to follow God?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11:24-27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Moses chose suffering over riches. He chose reproach over treasure.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not a decision based on a whim.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not a decision based upon mere feelings.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a rational and deliberate decision. He had good reason to choose what he chose. (Deciding to become a Christian follows the same concept.)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makes no sense to become a Christian unless there are incentives given. There must be good reasons – otherwise, why even consider following Christ?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did not devise a plan that left out any incentive. He gives ample reasons to become a Christian.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a few in this lesson. Make a deliberate decision.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should you become a Christian?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20EEE-255D-4AFC-B220-B7E38897E1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41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God’s desire for man.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our Creator.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12:9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is the Father of spirits (context: God’s discipline compared with earthly father’s discipline).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“[He] forms the spirit of man within him” (Zechariah 12:1)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spirit will return to God who gave it” (Ecclesiastes 12:7b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(Further proof of ownership, and workmanship).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1:26, 31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made man according to His image so as to glorify Him.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However, all have fallen short of this glory.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has given us instruction.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1:1-2a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has given instruction through His Son.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4:16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desires us to be Christians, and to glorify Him in this capacity.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the only way to glorify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20EEE-255D-4AFC-B220-B7E38897E1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25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the only way to glorify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abide in Christ!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15:5-8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can only glorify God by being disciples of His Son.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Unless we are in the church we cannot glorify Him.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3:20-21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church is God’s design to bring Him glory.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seek to glorify God outside of the church are vainly seeking. He has spoken. We must submit to HIS blueprint.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how God preserves the good in the world.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20EEE-255D-4AFC-B220-B7E38897E1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61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how God preserves the good in the world.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Evil in the world is distasteful with God.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 of Noah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6:5-8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(God was pleased with Noah, and saved him.)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Sodom and Gomorrah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18:22-23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(Slay righteous with wicked?)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24 – 50). (v. 28 – 45). (v. 29 – 40). (v. 30 – 30). (v. 31 – 20). (v. 32 – 10).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was willing to relent if there were righteous men. There were not.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make the world palatable to God.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5:13-16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the salt and light of the world.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 seasons and preserves. Christians preserve the good in the world.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Society changes. Sin has become more and more acceptable.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preserving the good? Who hasn’t changed from good to evil? Faithful Christians.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necessity for the home.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20EEE-255D-4AFC-B220-B7E38897E1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91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necessity for the home.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have a relationship with Christ.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5:15-17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Instructions for the church’s conduct. Must follow the Lord. Also applied to the family.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for the family to function properly, there must be a proper relationship to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Wives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5:22-24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Husbands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25, 28-33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6:1-3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Fathers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6:4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possible to be the best wife, husband, mother, father, or child without submitting to Christ.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Parents will be held accountable for how they raise their children. The only way to raise them well is in the Lord.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the soul is most valuable.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20EEE-255D-4AFC-B220-B7E38897E1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06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the soul is most valuable.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value of a soul.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16:25-26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There is nothing more valuable than a soul. All the precious things in the world are but rubbish compared to our inner man.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did Moses make such a decision? He considered the value of his choices. His soul was more valuable to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temporal nature of the world.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3:10-13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Because all these things will pass away you should follow God!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world is passing away, and the lust of it; but he who does the will of God abides forever” (1 John 2:17).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the only way to heaven.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20EEE-255D-4AFC-B220-B7E38897E1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91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the only way to heaven.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only one way.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is the ONLY way. You must become a disciple of His.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3:5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Unless one is born of the Spirit (obeys Jesus’ command to be baptized) you cannot get to heaven.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Quantity does not determine salvation’s path. The Lord does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7:13-14, 24-27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20EEE-255D-4AFC-B220-B7E38897E1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42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decision to become a Christian requires great and serious thought.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must not be a decision that is rash.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“Why should I become a Christian” is a valid question. However, you must be consistent and consider the valid reasons.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you obey?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20EEE-255D-4AFC-B220-B7E38897E1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4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9A1-C3E6-41D4-8F6C-0B41324C5D3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0F11-AD9D-4280-A253-1D533622D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2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9A1-C3E6-41D4-8F6C-0B41324C5D3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0F11-AD9D-4280-A253-1D533622D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6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9A1-C3E6-41D4-8F6C-0B41324C5D3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0F11-AD9D-4280-A253-1D533622D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3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9A1-C3E6-41D4-8F6C-0B41324C5D3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0F11-AD9D-4280-A253-1D533622D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2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9A1-C3E6-41D4-8F6C-0B41324C5D3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0F11-AD9D-4280-A253-1D533622D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9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9A1-C3E6-41D4-8F6C-0B41324C5D3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0F11-AD9D-4280-A253-1D533622D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1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9A1-C3E6-41D4-8F6C-0B41324C5D3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0F11-AD9D-4280-A253-1D533622D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0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9A1-C3E6-41D4-8F6C-0B41324C5D3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0F11-AD9D-4280-A253-1D533622D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5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9A1-C3E6-41D4-8F6C-0B41324C5D3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0F11-AD9D-4280-A253-1D533622D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7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9A1-C3E6-41D4-8F6C-0B41324C5D3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0F11-AD9D-4280-A253-1D533622D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7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9A1-C3E6-41D4-8F6C-0B41324C5D3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0F11-AD9D-4280-A253-1D533622D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0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FA9A1-C3E6-41D4-8F6C-0B41324C5D3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00F11-AD9D-4280-A253-1D533622D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8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510"/>
            <a:ext cx="7772400" cy="23876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Why I should become a Christian</a:t>
            </a:r>
            <a:endParaRPr lang="en-US" sz="8000" b="1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02936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Hebrews 11:24-27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5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3589"/>
            <a:ext cx="7886700" cy="116817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God’s Desire for Man</a:t>
            </a:r>
            <a:endParaRPr lang="en-US" sz="6000" b="1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9245"/>
            <a:ext cx="7886700" cy="3657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He is Our Creator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– Hebrews 12:9; Genesis 1:26, 31; Romans 3:23 –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He Gave Instruction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– Hebrews 1:1-2; 1 Peter 4:16 –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864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3589"/>
            <a:ext cx="7886700" cy="116817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The Only Way to Glorify God</a:t>
            </a:r>
            <a:endParaRPr lang="en-US" sz="6000" b="1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9245"/>
            <a:ext cx="7886700" cy="3657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Must Abide in Christ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– John 15:5-8 –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Must Be in Church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– Ephesians 3:20-21 –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513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3589"/>
            <a:ext cx="7886700" cy="116817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How God Preserves Good </a:t>
            </a:r>
            <a:endParaRPr lang="en-US" sz="6000" b="1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9245"/>
            <a:ext cx="7886700" cy="3657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Evil is Distasteful with God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– Genesis 6:5-8; 18:22-23 –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Christians Preserve Goodness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– Matthew 5:13-16 –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28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3589"/>
            <a:ext cx="7886700" cy="116817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Necessary for the Home</a:t>
            </a:r>
            <a:endParaRPr lang="en-US" sz="6000" b="1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9245"/>
            <a:ext cx="7886700" cy="3657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Must Have Relationship with Christ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– Ephesians 5:22-6:4 –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One cannot be a good husband, wife, father, or mother without submitting to God.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554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3589"/>
            <a:ext cx="7886700" cy="116817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The Soul is Most Valuable</a:t>
            </a:r>
            <a:endParaRPr lang="en-US" sz="6000" b="1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9245"/>
            <a:ext cx="7886700" cy="3657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Value of a Soul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– Matthew 16:25-26 –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The World is Temporal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– 2 Peter 3:10-13 –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236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3589"/>
            <a:ext cx="7886700" cy="116817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It is the Only </a:t>
            </a:r>
            <a:r>
              <a:rPr lang="en-US" sz="6000" b="1" dirty="0">
                <a:solidFill>
                  <a:schemeClr val="bg1"/>
                </a:solidFill>
                <a:latin typeface="Edwardian Script ITC" panose="030303020407070D0804" pitchFamily="66" charset="0"/>
              </a:rPr>
              <a:t>W</a:t>
            </a:r>
            <a:r>
              <a:rPr lang="en-US" sz="60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ay to Heaven</a:t>
            </a:r>
            <a:endParaRPr lang="en-US" sz="6000" b="1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9245"/>
            <a:ext cx="7886700" cy="3657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One Way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– John 14:6; 3:5 –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Christ, not Majority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– Matthew 7:13-14 –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243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8655"/>
            <a:ext cx="7772400" cy="23876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Will you become a Christian?</a:t>
            </a:r>
            <a:endParaRPr lang="en-US" sz="9600" b="1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38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1255</Words>
  <Application>Microsoft Office PowerPoint</Application>
  <PresentationFormat>On-screen Show (4:3)</PresentationFormat>
  <Paragraphs>121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Edwardian Script ITC</vt:lpstr>
      <vt:lpstr>Times New Roman</vt:lpstr>
      <vt:lpstr>Wingdings</vt:lpstr>
      <vt:lpstr>Office Theme</vt:lpstr>
      <vt:lpstr>PowerPoint Presentation</vt:lpstr>
      <vt:lpstr>Why I should become a Christian</vt:lpstr>
      <vt:lpstr>God’s Desire for Man</vt:lpstr>
      <vt:lpstr>The Only Way to Glorify God</vt:lpstr>
      <vt:lpstr>How God Preserves Good </vt:lpstr>
      <vt:lpstr>Necessary for the Home</vt:lpstr>
      <vt:lpstr>The Soul is Most Valuable</vt:lpstr>
      <vt:lpstr>It is the Only Way to Heaven</vt:lpstr>
      <vt:lpstr>Will you become a Christian?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8</cp:revision>
  <dcterms:created xsi:type="dcterms:W3CDTF">2016-06-12T00:31:43Z</dcterms:created>
  <dcterms:modified xsi:type="dcterms:W3CDTF">2016-06-12T12:46:26Z</dcterms:modified>
</cp:coreProperties>
</file>