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5674-F4BD-4470-8A3A-B27E6472388E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E3E99-53C8-4EE9-B203-810476F84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3E99-53C8-4EE9-B203-810476F84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– For The Night Is Coming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7:1-4; John 9:1-5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is the reality for every man – to every man there is a physical beginning, and a physical end.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physical bodies were not meant to last a long time.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called his body a tent (cf. 2 Corinthians 5:1 – It is temporary.)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our life on earth is temporary, and death is a surety for all men,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of great benefit to consider our present lives through the lens of death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Ecclesiastes 7:1-4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 – Emphasis on those who have passed away)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they have lived to make a good name for themselves, then death is a good thing.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 – Emphasis on those reflecting on the life of one passed away)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Considers the brevity of own life, and provokes serious thought.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 – Emphasis on reflection of current state in life)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considering our own lives in this setting we realize the magnitude of our sin and are sorrowed – leads to repentance.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 – Emphasis on those who consider the temporary nature of life)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consider the temporal nature of life, and the fact that it determines our eternity, are wise. Fools live for the passing pleasures of this life.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 teach us to number our days, that we may gain a heart of wisdom” (Psalm 90:12)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purpose in life is to get to work for God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Ecclesiastes 12:13)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Because life is so short, we must not waste any time!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3E99-53C8-4EE9-B203-810476F84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Passing By – Opportunity and Time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Mindset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9:1-5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8:59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After angering the Jews, Jesus’ life was in danger.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not specifically looking for anything. He was escaping His enemies.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presented itself, and Jesus was wise enough to take advantage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did not waste time questioning, but took action.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disciples asked the wrong question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“Why is this man this way?”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3-5)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Jesus’ thought delved deeper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can be done?”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for the purpose of glorifying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35-38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caused the blind man to see spiritually as well!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walked the earth with His mind open to opportunity. Any opportunity to further His Father’s will, He took advantage of. He was not here to waste time.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must not be squandered.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5:15-17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Christian is to be vigilant regarding opportunity.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know what to look for – know God’s will.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redeem (buy up – utilize) the time, because the evil in the world seeks to destroy, or make few, our opportunities for good.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6:10; James 4:17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Opportunities are presented by God that we might take advantage of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have opportunity from God to do His will, it is sinful to neglect that opportunity.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reason we are on earth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3E99-53C8-4EE9-B203-810476F84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Work…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 light.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9:5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illuminated the world of darkness while He was here.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opportunity He had He used.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why He came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1:1-5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5:14-16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light, thus also are His followers.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distinct from the world in our sanctification as His followers.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we are to be present in the world, as the light of the world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commanded of us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is a MUST.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Thessalonians 3:10-11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among the Thessalonians were complacent, and not working. This is unacceptable.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9:10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mindset of a Christian should be to keep busy with work, and do it to the best of our ability.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not for leisure and play.)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6:6-11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Consider the working ant!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 be lazy, but efficiently working.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3:22-24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to work in all things as if we are doing it for and before God. He will judge the sluggish spirit.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2:12-16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to work as lights in the world, carrying about our Father’s business. (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Luke 2:49 – “Why did you seek Me? Did you not know that I must be about My Father’s business?”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3E99-53C8-4EE9-B203-810476F84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…While It Is Day.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recognized the urgency of time. He knew of the brevity of life, and the value of a second, minute, hour, day, etc. He was sure to take advantage of every second He had on earth to do His Father’s will.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take advantage of the day.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“Day” represents the present life, where “night” represents the end of life – death.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9:4 – “I must work the works of Him who sent Me while it is day; the night is coming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no one can work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do the works of God NOW. We must not delay to work righteousness. It is our duty.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6:1-2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work for God we must first become His. We are not to delay! Now is the day.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11:9-12:1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youth tend to think they have time. They can enjoy youth now, and serve God later. Such thought is vain!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3E99-53C8-4EE9-B203-810476F845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that we understand life is short.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day we wake up is an opportunity provided by our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to continue doing His will, and working righteousness.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to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doing His will.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– FOR THE NIGHT IS COMING!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E3E99-53C8-4EE9-B203-810476F84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7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0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37A0-19DC-4E1C-8B06-1AEE375D3EBF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9192-9FB5-4B0F-9ABC-12FCECC1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91" y="-3056"/>
            <a:ext cx="8669215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Work – For The Night Is Coming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7" y="490735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Ecclesiastes 7:1-4; John 9:1-5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0" y="2511155"/>
            <a:ext cx="6682155" cy="222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Agency FB" panose="020B0503020202020204" pitchFamily="34" charset="0"/>
              </a:rPr>
              <a:t>Jesus Passing By –                     Opportunity and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Mindset of Jesus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John 9:1-5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Opportunity Must not be Wasted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Ephesians 5:15-17; Galatians 6:10; James 4:17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8" y="500995"/>
            <a:ext cx="3161472" cy="105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4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Agency FB" panose="020B0503020202020204" pitchFamily="34" charset="0"/>
              </a:rPr>
              <a:t>We MUST Work…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Light of the World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John 9:5; Matthew 5:14-16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Work is a MUST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2 Thessalonians 3:10-11;       Ecclesiastes 9:10; Philippians 2:12-16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8" y="500995"/>
            <a:ext cx="3161472" cy="105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5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Agency FB" panose="020B0503020202020204" pitchFamily="34" charset="0"/>
              </a:rPr>
              <a:t>…While It Is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We must take advantage of the day!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– John 9:4; 2 Corinthians 6:1-2;                Ecclesiastes 11:9-12:1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8" y="500995"/>
            <a:ext cx="3161472" cy="105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84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391" y="-3056"/>
            <a:ext cx="8669215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gency FB" panose="020B0503020202020204" pitchFamily="34" charset="0"/>
              </a:rPr>
              <a:t>Work – For The Night Is Coming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7" y="490735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Ecclesiastes 7:1-4; John 9:1-5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0" y="2511155"/>
            <a:ext cx="6682155" cy="222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6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1171</Words>
  <Application>Microsoft Office PowerPoint</Application>
  <PresentationFormat>On-screen Show (4:3)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Work – For The Night Is Coming</vt:lpstr>
      <vt:lpstr>Jesus Passing By –                     Opportunity and Time</vt:lpstr>
      <vt:lpstr>We MUST Work…</vt:lpstr>
      <vt:lpstr>…While It Is DAY</vt:lpstr>
      <vt:lpstr>Work – For The Night Is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– For The Night Is Coming</dc:title>
  <dc:creator>Jeremiah Cox</dc:creator>
  <cp:lastModifiedBy>Jeremiah Cox</cp:lastModifiedBy>
  <cp:revision>4</cp:revision>
  <dcterms:created xsi:type="dcterms:W3CDTF">2016-07-03T19:42:19Z</dcterms:created>
  <dcterms:modified xsi:type="dcterms:W3CDTF">2016-07-03T21:37:18Z</dcterms:modified>
</cp:coreProperties>
</file>