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64039-D15F-4DE9-8FA0-34A7B04F246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39E9A-C535-4594-BF20-A4F3F9B07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Covenant With My Eyes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31:1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Job contemplated his current state of suffering, and was responding to the response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 explains how he has kept righteous, and why.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made a covenant with his eyes.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Covenant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ber-eeth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compact; an agreement; a pledge.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Literally – cutting a covenant.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(“A covenant is of a sacred and binding nature; and the strength of his resolution was as great as if he had made a solemn compact. A covenant or compact was usually made by slaying an animal in sacrifice, and the compact was ratified over the animal that was slain, by a kind of imprecation that if the compact was violated the same destruction might fall on the violators which fell on the head of the victim.”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Albert Barnes)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covenant is very serious. It must be kept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Hebrews 6:13-18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two immutable things – promise, oath – cannot be changed, must be kept).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covenant not to sin – to look upon a woman to lust.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a compact/agreement/pledge with himself that he would not look at things which were unrighteous – in this case, to lust after a woman.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31:2-4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God sees all, and will punish the wicked.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so much in the world that can lure us to unrighteousness with our eyes. We must make a covenant with our eyes that we will look away and maintain purity!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what we look at, and what we think about!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9E9A-C535-4594-BF20-A4F3F9B07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Covenant With My Eyes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Lustful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2:15-17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keep from looking at things that are lustful.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Lust – desire; a longing for (usually something forbidden)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something is forbidden, we should not be longing for it!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Lust of the eyes transitions into the lust of the flesh. Lust of the eyes is not a full satisfaction of the lust, but still wrong.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5:27-29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actually commit adultery would be sinful, but even to look at a woman to think of her in that way is sinful.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say it’s okay to look, as long as you don’t do anything.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the case! It is sinful to intentionally look and lust!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be willing to get rid of anything in our lives which causes us to lust with our eyes.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31:1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Job made a covenant with his eyes not to look at a woman in this way.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Darkness of Sin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2:9-11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Love for our brother is necessary to be in the light. To be in darkness is to be blinded.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way of the wicked is like darkness; they do not know what makes them stumble” (Proverbs 4:19)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5:13; John 3:19-21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light of Christ’s gospel exposes our error that we may correct our path. Those who walk in darkness cannot see.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6:22-23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eyes either let in darkness or light. That has a great effect on us. We cannot look into the things of darkness and continue to be light in the Lord.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all forms of entertainment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not just what we simply see, but what we consume and think about.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9E9A-C535-4594-BF20-A4F3F9B07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drinking alcohol is wrong. Even social drinking.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Drinking parties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simply “a drinking” (Thayer)  Note:  There is no intrinsic “amount” indicated in the term.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R.C. Trench says of the word that it is "not of necessity excessive" (Synonyms of the N.T., p. 211).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drinking is specifically condemned in scripture.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23:31-32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should not even look upon the beverage with the desire to drink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folks have much more trouble with this than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thought of drinking alcohol should not even be entertained by Christians.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are holy the we should not want anything to do with something so negative.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Examine Self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13:5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give much time to introspection.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wise to go about our life without self-examination.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want to get to heaven, we must make a covenant with our eyes to regularly examine ourselves to see if we are faithful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1:21-25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word is a mirror for our use. We look into it to make sure our spiritual man is proper.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make a covenant with their eyes to not look into the mirror of God’s word. This produces the same effect of looking into darkness.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vital that we give time to studying God’s word, and meditating upon it with self-examination.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eyes are given us by God to use in His service. We must not allow ourselves to use our eyes otherwise. Make a covenant with your eyes to look away from evil, and look into righteousness.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9E9A-C535-4594-BF20-A4F3F9B07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decision to look away from these things should be made now – before the situation arises that calls for the practice of righteousness.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determine that we are going to live for the Lord, just as Job did.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keep ourselves pure, we must look away from the unrighteous things in this life, and look into God’s word for guidance.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9E9A-C535-4594-BF20-A4F3F9B07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7D6-FA71-4897-B0C4-D736342EA85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A8C3-1822-4163-BD1F-4B404FB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806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A Covenant With My Eyes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5031494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Job 31:1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" b="59406"/>
          <a:stretch/>
        </p:blipFill>
        <p:spPr>
          <a:xfrm>
            <a:off x="1958926" y="3298945"/>
            <a:ext cx="5226147" cy="152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78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A Covenant With My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 will not look upon…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Anything Lustful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John 2:15-17; Matthew 5:27-29; Job 31:1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Darkness of Sin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John 2:9-11; Ephesians 5:13; John 3:19-21; Matthew 6:22-23 –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5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A Covenant With My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 will not look upon…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Alcohol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Peter 4:3; Proverbs 23:31-32 –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 will look…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To Examine Myself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2 Corinthians 13:5; James 1:21-25 –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806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A Covenant With My Eyes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5031494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Job 31:1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" b="59406"/>
          <a:stretch/>
        </p:blipFill>
        <p:spPr>
          <a:xfrm>
            <a:off x="1958926" y="3298945"/>
            <a:ext cx="5226147" cy="152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17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1070</Words>
  <Application>Microsoft Office PowerPoint</Application>
  <PresentationFormat>On-screen Show (4:3)</PresentationFormat>
  <Paragraphs>72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Matura MT Script Capitals</vt:lpstr>
      <vt:lpstr>Times New Roman</vt:lpstr>
      <vt:lpstr>Wingdings</vt:lpstr>
      <vt:lpstr>Office Theme</vt:lpstr>
      <vt:lpstr>PowerPoint Presentation</vt:lpstr>
      <vt:lpstr>A Covenant With My Eyes</vt:lpstr>
      <vt:lpstr>A Covenant With My Eyes</vt:lpstr>
      <vt:lpstr>A Covenant With My Eyes</vt:lpstr>
      <vt:lpstr>A Covenant With My Eyes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2016-08-14T21:07:06Z</dcterms:created>
  <dcterms:modified xsi:type="dcterms:W3CDTF">2016-08-14T21:36:29Z</dcterms:modified>
</cp:coreProperties>
</file>