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56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D6238-6E12-43CB-BC12-27C6C5AE7CA7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0B6F1-9BAD-479D-8967-8C86A9E3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Reputation Like Timothy’s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2:19-24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2:19-24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Paul told the church in Philippi he would send them Timothy.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1:3-8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was in prison for preaching the gospel. He had great affection for them, but could not come to them because of his current state.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1:21-26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 life was threatened, but he had confidence in the Lord that he would be able to endure and see them again.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longed to be with Christ, but understood the Philippians needs, thus wanted to be able to return to them.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1:12-14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obvious that the Philippians worried about Paul, and his work.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thought his imprisonment might burden him and his work in the gospel.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assured them it actually helped the gospel effort.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ease their worry and encourage them, he wished to send Timothy with word of his state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 also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be encouraged when I know your sate.”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(“I also” – implies he was doing the same for them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he would do,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 soon as I see how it goes with me” (2:23)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Likely wanted to wait to see what the verdict concerning his imprisonment was.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apostle did not arbitrarily choose Timothy, but had good reasons.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lists a few things about Timothy, explaining that he is a fit candidate to carry out what Paul needed to be done.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three points made by Paul about Timothy show he had a good reputation.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would do well to consider the things spoken about Timothy.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possess the same type of reputation which Timothy had, we will be doing well in the service of our God.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0B6F1-9BAD-479D-8967-8C86A9E3F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8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Timothy’s Reputation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 Concern For The Brethren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20)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 one like-minded”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 one that possessed the same mindset Paul had for the Philippians.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16:1, 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Timothy was with Paul as he went about preaching.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16:6-12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received the Macedonian call to preach the gospel.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immediately went, which shows already his concern for the Philippians.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had a great concern for mankind in general. Everyone needs the gospel.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Lydia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woman who sold purple heard the gospel and she and her household were baptized.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Provided them a place to stay.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wished to contribute to the gospel effort through her hospitality.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Being imprisoned, Paul was able to convert a jailer.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Earthquake opened doors. Jailer thought prisoners escaped, and was about to kill himself.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stopped him, and he asked what to do to be saved.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16:31-34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Like Lydia, the jailer was hospitable to Paul after obeying the gospel.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4:10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Philippian brethren were continually helpful to Paul in these ways.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they strived together in the work of the gospel their affection for each other grew. Timothy was present for much of this, and as such had equal concern for them.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care for the state of the brethren.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1:22-23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we obey the gospel we join in fellowship with others who have obeyed the gospel. We have been created to love the brethren.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6:1-2, 10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This love and concern should manifest itself in action.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had a confidence that Timothy would care for the brethren.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knew he would help them, and do good to them, so they would grow in the faith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In Things Of Christ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21)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0B6F1-9BAD-479D-8967-8C86A9E3F5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In Things Of Christ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21)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all seek their own”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all who were available to be sent, except Timothy, were self-seeking.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2:25-26, 30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Epaphroditus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obviously excluded from the thought.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cared for the Philippians.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looked after the things of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1:14-18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Paul’s imprisonment encouraged brethren to preach.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preached from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“envy and strife.”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jealous of Paul’s success, and by some way, were attempting to hurt him through their preaching.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preaching the truth, but not sincerely.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Timothy was sincere in his work for the Lord.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1:5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Timothy had a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“genuine faith.”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(It did not have ulterior selfish motives.)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3:14-15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instructed Timothy to continue his sincere growth in Christ.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We, as Timothy, must seek the things of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3:1-4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there are ulterior motives, our minds aren’t seeking things above, but things on the earth.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dedicated our lives to the things of Christ as Christians.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26:42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was truly seeking the things of His Father.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“When the advantage of the kingdom of Christ is consulted by most persons, it is generally done in the way of a safe or secure expediency. When some sacrifice must be made, the man does not fight, but flees, and excuses himself with the hope of fighting at another time”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Bengel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138). [Walton Weaver, Edited by Mike Willis. Truth Commentary - Philippians and Colossians (Kindle Locations 3053-3055). Guardian of Truth Foundation.]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not be self-seeking!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Proven To Be A Diligent Worker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22)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0B6F1-9BAD-479D-8967-8C86A9E3F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56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Proven To Be A Diligent Worker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22)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Proven character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were not ignorant of the things Paul was saying.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Timothy was with Paul when in Philippi. His faithfulness showed.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4:12, 13, 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instructed him to make his progress evident. He certainly did, and had done in the past.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Served with Paul like a son.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not served under Paul, or served Paul, but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“served with [Paul] in the gospel.”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reference to their close relationship, and the diligence Timothy displayed in being faithful like Paul.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Timothy, a true son in the faith” (1 Timothy 1:2)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Timothy, a beloved son” (2 Timothy 1:2).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1:8-9, 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urged Timothy to share with him.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(Timothy loved Paul like a son, and wished to imitate him, as a true son would do his father.)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3:10-11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Timothy followed Paul’s great example of diligence and faith.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have the same diligence, endurance, and faith that Timothy had while following in Paul’s footsteps.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Timothy, as a true son would do, wanted to show himself to be a good worker before Paul.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2:15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More than that, Timothy’s diligence was to be approved to God.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make the same effort!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seek to emulate Timothy’s character. Thus, gaining our own reputation as diligent and faithful workers of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0B6F1-9BAD-479D-8967-8C86A9E3F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4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apostle Paul had great confidence in Timothy, which is why he wanted to send him to Philippi.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reason Paul had such confidence was because of Timothy’s continued ability to prove his faithfulness.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We, like Timothy, must maintain a good reputation.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love, and have a sincere concern for the brethren.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 interested in the things of the Lord.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 diligent as workers in God’s kingdom.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0B6F1-9BAD-479D-8967-8C86A9E3F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0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1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3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7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7FABB-DA44-466F-9536-7A981AA5814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59A2-67F4-480D-BCAF-EAA019D8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1476"/>
            <a:ext cx="7772400" cy="2387600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latin typeface="Copperplate Gothic Bold" panose="020E0705020206020404" pitchFamily="34" charset="0"/>
              </a:rPr>
              <a:t>A Reputation Like Timothy’s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83917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Philippians 2:19-24</a:t>
            </a:r>
          </a:p>
        </p:txBody>
      </p:sp>
    </p:spTree>
    <p:extLst>
      <p:ext uri="{BB962C8B-B14F-4D97-AF65-F5344CB8AC3E}">
        <p14:creationId xmlns:p14="http://schemas.microsoft.com/office/powerpoint/2010/main" val="16109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latin typeface="Copperplate Gothic Bold" panose="020E0705020206020404" pitchFamily="34" charset="0"/>
              </a:rPr>
              <a:t>Timothy’s Reputation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25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dirty="0"/>
          </a:p>
          <a:p>
            <a:pPr marL="0" indent="0" algn="ctr">
              <a:buNone/>
            </a:pPr>
            <a:r>
              <a:rPr lang="en-US" sz="3600" b="1" dirty="0"/>
              <a:t>Sincere Concern For The Brethren </a:t>
            </a:r>
            <a:r>
              <a:rPr lang="en-US" sz="3600" b="1" i="1" dirty="0"/>
              <a:t>(v. 20)</a:t>
            </a:r>
          </a:p>
          <a:p>
            <a:pPr marL="0" indent="0" algn="ctr">
              <a:buNone/>
            </a:pPr>
            <a:r>
              <a:rPr lang="en-US" sz="3200" i="1" dirty="0"/>
              <a:t>– Acts 16; 1 Peter 1:22-23; Gal. 6:1-2, 10 –</a:t>
            </a:r>
          </a:p>
        </p:txBody>
      </p:sp>
    </p:spTree>
    <p:extLst>
      <p:ext uri="{BB962C8B-B14F-4D97-AF65-F5344CB8AC3E}">
        <p14:creationId xmlns:p14="http://schemas.microsoft.com/office/powerpoint/2010/main" val="31386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latin typeface="Copperplate Gothic Bold" panose="020E0705020206020404" pitchFamily="34" charset="0"/>
              </a:rPr>
              <a:t>Timothy’s Reputation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25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dirty="0"/>
          </a:p>
          <a:p>
            <a:pPr marL="0" indent="0" algn="ctr">
              <a:buNone/>
            </a:pPr>
            <a:r>
              <a:rPr lang="en-US" sz="3600" b="1" dirty="0"/>
              <a:t>Sincere Concern For The Brethren </a:t>
            </a:r>
            <a:r>
              <a:rPr lang="en-US" sz="3600" b="1" i="1" dirty="0"/>
              <a:t>(v. 20)</a:t>
            </a:r>
          </a:p>
          <a:p>
            <a:pPr marL="0" indent="0" algn="ctr">
              <a:buNone/>
            </a:pPr>
            <a:r>
              <a:rPr lang="en-US" sz="3200" i="1" dirty="0"/>
              <a:t>– Acts 16; 1 Peter 1:22-23; Gal. 6:1-2, 10 –</a:t>
            </a:r>
          </a:p>
          <a:p>
            <a:pPr marL="0" indent="0" algn="ctr">
              <a:buNone/>
            </a:pPr>
            <a:r>
              <a:rPr lang="en-US" sz="3600" b="1" dirty="0"/>
              <a:t>Interest In Things Of Christ </a:t>
            </a:r>
            <a:r>
              <a:rPr lang="en-US" sz="3600" b="1" i="1" dirty="0"/>
              <a:t>(v. 21)</a:t>
            </a:r>
          </a:p>
          <a:p>
            <a:pPr marL="0" indent="0" algn="ctr">
              <a:buNone/>
            </a:pPr>
            <a:r>
              <a:rPr lang="en-US" sz="3200" i="1" dirty="0"/>
              <a:t>– Philippians 1:14-18; 2 Timothy 1:5; 3:14-15; Colossians 3:1-4; Matthew 26:42 –</a:t>
            </a:r>
          </a:p>
        </p:txBody>
      </p:sp>
    </p:spTree>
    <p:extLst>
      <p:ext uri="{BB962C8B-B14F-4D97-AF65-F5344CB8AC3E}">
        <p14:creationId xmlns:p14="http://schemas.microsoft.com/office/powerpoint/2010/main" val="38410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latin typeface="Copperplate Gothic Bold" panose="020E0705020206020404" pitchFamily="34" charset="0"/>
              </a:rPr>
              <a:t>Timothy’s Reputation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25000"/>
            </a:schemeClr>
          </a:solidFill>
          <a:effectLst>
            <a:softEdge rad="50800"/>
          </a:effectLst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900" b="1" dirty="0"/>
          </a:p>
          <a:p>
            <a:pPr marL="0" indent="0" algn="ctr">
              <a:buNone/>
            </a:pPr>
            <a:r>
              <a:rPr lang="en-US" sz="3900" b="1" dirty="0"/>
              <a:t>Sincere Concern For The Brethren </a:t>
            </a:r>
            <a:r>
              <a:rPr lang="en-US" sz="3900" b="1" i="1" dirty="0"/>
              <a:t>(v. 20)</a:t>
            </a:r>
          </a:p>
          <a:p>
            <a:pPr marL="0" indent="0" algn="ctr">
              <a:buNone/>
            </a:pPr>
            <a:r>
              <a:rPr lang="en-US" sz="3500" i="1" dirty="0"/>
              <a:t>– Acts 16; 1 Peter 1:22-23; Gal. 6:1-2, 10 –</a:t>
            </a:r>
          </a:p>
          <a:p>
            <a:pPr marL="0" indent="0" algn="ctr">
              <a:buNone/>
            </a:pPr>
            <a:r>
              <a:rPr lang="en-US" sz="3900" b="1" dirty="0"/>
              <a:t>Interest In Things Of Christ </a:t>
            </a:r>
            <a:r>
              <a:rPr lang="en-US" sz="3900" b="1" i="1" dirty="0"/>
              <a:t>(v. 21)</a:t>
            </a:r>
          </a:p>
          <a:p>
            <a:pPr marL="0" indent="0" algn="ctr">
              <a:buNone/>
            </a:pPr>
            <a:r>
              <a:rPr lang="en-US" sz="3500" i="1" dirty="0"/>
              <a:t>– Philippians 1:14-18; 2 Timothy 1:5; 3:14-15; Colossians 3:1-4; Matthew 26:42 –</a:t>
            </a:r>
          </a:p>
          <a:p>
            <a:pPr marL="0" indent="0" algn="ctr">
              <a:buNone/>
            </a:pPr>
            <a:r>
              <a:rPr lang="en-US" sz="3900" b="1" dirty="0"/>
              <a:t>Proven As A Diligent Worker </a:t>
            </a:r>
            <a:r>
              <a:rPr lang="en-US" sz="3900" b="1" i="1" dirty="0"/>
              <a:t>(v. 22)</a:t>
            </a:r>
          </a:p>
          <a:p>
            <a:pPr marL="0" indent="0" algn="ctr">
              <a:buNone/>
            </a:pPr>
            <a:r>
              <a:rPr lang="en-US" sz="3500" i="1" dirty="0"/>
              <a:t>– 1 Timothy 4:12-13, 15; 2 Timothy 1:8-9, 13; 3:10-11; 2:15 –</a:t>
            </a:r>
          </a:p>
        </p:txBody>
      </p:sp>
    </p:spTree>
    <p:extLst>
      <p:ext uri="{BB962C8B-B14F-4D97-AF65-F5344CB8AC3E}">
        <p14:creationId xmlns:p14="http://schemas.microsoft.com/office/powerpoint/2010/main" val="6191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1476"/>
            <a:ext cx="7772400" cy="2387600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latin typeface="Copperplate Gothic Bold" panose="020E0705020206020404" pitchFamily="34" charset="0"/>
              </a:rPr>
              <a:t>A Reputation </a:t>
            </a:r>
            <a:r>
              <a:rPr lang="en-US" b="1">
                <a:ln>
                  <a:solidFill>
                    <a:schemeClr val="bg1"/>
                  </a:solidFill>
                </a:ln>
                <a:latin typeface="Copperplate Gothic Bold" panose="020E0705020206020404" pitchFamily="34" charset="0"/>
              </a:rPr>
              <a:t>Like Timothy’s</a:t>
            </a:r>
            <a:endParaRPr lang="en-US" b="1" dirty="0">
              <a:ln>
                <a:solidFill>
                  <a:schemeClr val="bg1"/>
                </a:solidFill>
              </a:ln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83917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Philippians 2:19-24</a:t>
            </a:r>
          </a:p>
        </p:txBody>
      </p:sp>
    </p:spTree>
    <p:extLst>
      <p:ext uri="{BB962C8B-B14F-4D97-AF65-F5344CB8AC3E}">
        <p14:creationId xmlns:p14="http://schemas.microsoft.com/office/powerpoint/2010/main" val="1803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1500</Words>
  <Application>Microsoft Office PowerPoint</Application>
  <PresentationFormat>On-screen Show (4:3)</PresentationFormat>
  <Paragraphs>106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Copperplate Gothic Bold</vt:lpstr>
      <vt:lpstr>Times New Roman</vt:lpstr>
      <vt:lpstr>Wingdings</vt:lpstr>
      <vt:lpstr>Office Theme</vt:lpstr>
      <vt:lpstr>PowerPoint Presentation</vt:lpstr>
      <vt:lpstr>A Reputation Like Timothy’s</vt:lpstr>
      <vt:lpstr>Timothy’s Reputation</vt:lpstr>
      <vt:lpstr>Timothy’s Reputation</vt:lpstr>
      <vt:lpstr>Timothy’s Reputation</vt:lpstr>
      <vt:lpstr>A Reputation Like Timothy’s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Reputation Like Timothy’s</dc:title>
  <dc:creator>Jeremiah Cox</dc:creator>
  <cp:lastModifiedBy>Jeremiah Cox</cp:lastModifiedBy>
  <cp:revision>6</cp:revision>
  <dcterms:created xsi:type="dcterms:W3CDTF">2016-08-14T04:52:55Z</dcterms:created>
  <dcterms:modified xsi:type="dcterms:W3CDTF">2016-08-14T05:09:26Z</dcterms:modified>
</cp:coreProperties>
</file>