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-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979F4-E412-4905-BFC1-69CF394DA798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5E156-12AA-4C4B-ABED-721D93F78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66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of Light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5:1-13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Ephesus was an immoral pagan city given over to idolatry, and immorality.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church at Ephesus had once been a part of the sinful climate, but were redeemed by Christ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2:1).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forgave them of their sins as they were saved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“by grace…through faith” (2:8)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God did not just intend to forgive them of their sins, but to change them to serve His holy purpose (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2:10 – “created in Christ Jesus for good works, which God prepared beforehand that we should walk in them”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new creation is a masterpiece of God which is to reflect who He is in the midst of the world.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“God is light and in Him is no darkness at all” (1 John 1:5)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are those who were once in darkness, but are now in God’s kingdom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Colossians 1:13)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Therefore, we are to walk as children of light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5:8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instruction given by Paul to the Ephesians is necessary to walk in if we are to please God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5:1-13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5E156-12AA-4C4B-ABED-721D93F78F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9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Imitate God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1-2)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of God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Imitate – a follower; mimic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4:7-11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loved us, and because He sent His Son we became His children.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imitate their fathers. In this case, we MUST imitate God. By loving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as Christ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Sacrificial love – Christ gave Himself that we might be saved.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Christians are to give themselves as a living sacrifice.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sacrifice is not a one-time sacrifice, but continual.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includes our relationships one with another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Ephesians 4:31-32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includes giving up sin which separates us from God.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5E156-12AA-4C4B-ABED-721D93F78F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82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Sin – Avoid God’s Wrath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3-7)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Not to be Named Among Christians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is darkness, and the Christian should have nothing to do with it. It is wholly opposed to God.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Fornication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sexual immorality.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6:18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 against own body.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13b-17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body is for the Lord. We are one with Christ as Christians.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Fornication takes our bodies which are for God, and one with Him, and joins them as one with a harlot, thus alienating us from being one with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against our own body, for it defeats our bodies’ purpose.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Uncleanness and filthiness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moral uncleanness, and that which is contrary to purity.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Uncleanness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lascivious acts (sometimes refers to homosexuality and or unnatural lusts)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Filthiness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obscenity, indecency, nastiness and all that is base in deeds or speech.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severely stand in opposition to God’s holy and pure nature.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Covetousness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inordinate greedy desire to have more. Places things before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 with idolatry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goes against our very purpose as Christians to put God first.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Foolish talking and coarse jesting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impious thought and sinful insinuations.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who are not godly talk this way. They aren’t thinking about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12:36 – “But I say to you that for every idle word men may speak, they will give account of it in the day of judgment.”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(Jesus speaking.)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Consequences to walking this way.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5-7)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inheritance – will not make it to heaven.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“Let no one deceive you”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Galatians 6:7-8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will not be mocked.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Wrath of God must be poured out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1:18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because God is just.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Escape His wrath in Christ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3:24-26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we reject that justification in Him when we do not walk by faith in Him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10:26-29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willful sin after receiving truth tramples Jesus and counted His blood as common.)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do these things or else you will be punished. Walk in light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5E156-12AA-4C4B-ABED-721D93F78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1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Walk as Children of Light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8-13)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Past: Darkness (Walked in…)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8a)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2:2-3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This was our past conduct.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nature – one’s acquired nature through habitual, regular practice.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our nature, not that we are inherently sinful, but that we practice such ungodliness.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2:4-7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saved us from this state in Christ when we were baptized.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we are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Present: Light (Walk in…)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8b-13)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 fruit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“fruit of the light”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(NASB)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“fruit of the Spirit”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(NKJV)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thing. Of God – Of light – Of Spirit.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5:16-17, 22-25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we are truly children of light we will bear the fruit of light.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 what pleases God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10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by bearing fruit of light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5:14-16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Expose darkness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11-13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by bearing fruit of light, and verbally opposing oneself to unrighteousness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6:14-16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participate in works of darkness, and tolerate works of darkness we make ourselves part of the darkness.) (No fellowship, communion, accord, part, agreement as Christians with darkness – only alternative is to be part of it.)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3:19-21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goal by doing this is to draw honest hearts to the light. (We do them no good by hiding our light.)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light MUST expose the darkness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an uncomfortable and inconvenient truth to the world, but it is what being a part of the light includes.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5E156-12AA-4C4B-ABED-721D93F78F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2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become Christians we are taken from darkness to light. We become God’s children – children of Light.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necessary for us to be transformed by this light by walking in it daily.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those who are of the light will be saved in the end.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of the light?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14 – Come to Christ and He will give you light and life.)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5E156-12AA-4C4B-ABED-721D93F78F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8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6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7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1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6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7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0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4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E6CF-0321-4862-BD93-9A2270A6BC19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BB0F9-BD46-4200-AEFA-B600E5E6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9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7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6849"/>
            <a:ext cx="7772400" cy="238760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Children of Light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81482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Ephesians 5:1-13</a:t>
            </a:r>
          </a:p>
        </p:txBody>
      </p:sp>
    </p:spTree>
    <p:extLst>
      <p:ext uri="{BB962C8B-B14F-4D97-AF65-F5344CB8AC3E}">
        <p14:creationId xmlns:p14="http://schemas.microsoft.com/office/powerpoint/2010/main" val="798941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Imitate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81" y="1825625"/>
            <a:ext cx="7886700" cy="4351338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V. 1-2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Children of God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1 John 4:7-11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Love as Christ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Romans 12:1-2; Ephesians 4:31-32</a:t>
            </a:r>
          </a:p>
        </p:txBody>
      </p:sp>
    </p:spTree>
    <p:extLst>
      <p:ext uri="{BB962C8B-B14F-4D97-AF65-F5344CB8AC3E}">
        <p14:creationId xmlns:p14="http://schemas.microsoft.com/office/powerpoint/2010/main" val="19142474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Avoid Sin – Avoid God’s Wrath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7902"/>
            <a:ext cx="7886700" cy="4351338"/>
          </a:xfrm>
          <a:solidFill>
            <a:schemeClr val="tx1">
              <a:alpha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V. 3-7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Not to be Named Among Christians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Fornication; Uncleanness and Filthiness; Covetousness; Foolish Talking and Coarse Jesting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Consequences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Galatians 6:7-8; Romans 1:18;     Hebrews 10:26-29</a:t>
            </a:r>
          </a:p>
        </p:txBody>
      </p:sp>
    </p:spTree>
    <p:extLst>
      <p:ext uri="{BB962C8B-B14F-4D97-AF65-F5344CB8AC3E}">
        <p14:creationId xmlns:p14="http://schemas.microsoft.com/office/powerpoint/2010/main" val="70075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Walk as Children of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7902"/>
            <a:ext cx="7886700" cy="4351338"/>
          </a:xfrm>
          <a:solidFill>
            <a:schemeClr val="tx1">
              <a:alpha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V. 8-13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Past: Darkness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Ephesians 2:2-3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Present: Light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Bear Fruit </a:t>
            </a:r>
            <a:r>
              <a:rPr lang="en-US" sz="3600" i="1" dirty="0">
                <a:solidFill>
                  <a:schemeClr val="bg1"/>
                </a:solidFill>
              </a:rPr>
              <a:t>– Galatians 5:16-17, 22-25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Prove what pleases God</a:t>
            </a:r>
            <a:r>
              <a:rPr lang="en-US" sz="3600" i="1" dirty="0">
                <a:solidFill>
                  <a:schemeClr val="bg1"/>
                </a:solidFill>
              </a:rPr>
              <a:t> – Matt. 5:14-16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Expose Darkness </a:t>
            </a:r>
            <a:r>
              <a:rPr lang="en-US" sz="3600" i="1" dirty="0">
                <a:solidFill>
                  <a:schemeClr val="bg1"/>
                </a:solidFill>
              </a:rPr>
              <a:t>– 2 Corinthians 6:14-16;             John 3:19-21</a:t>
            </a:r>
          </a:p>
        </p:txBody>
      </p:sp>
    </p:spTree>
    <p:extLst>
      <p:ext uri="{BB962C8B-B14F-4D97-AF65-F5344CB8AC3E}">
        <p14:creationId xmlns:p14="http://schemas.microsoft.com/office/powerpoint/2010/main" val="1115230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0919"/>
            <a:ext cx="7772400" cy="2387600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br>
              <a:rPr lang="en-US" sz="8000" b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</a:br>
            <a:r>
              <a:rPr lang="en-US" sz="8000" b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Are you a</a:t>
            </a:r>
            <a:br>
              <a:rPr lang="en-US" sz="8000" b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</a:br>
            <a:r>
              <a:rPr lang="en-US" sz="8000" b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rte" panose="03060902040502070203" pitchFamily="66" charset="0"/>
              </a:rPr>
              <a:t>Child of Light?</a:t>
            </a:r>
            <a:endParaRPr lang="en-US" sz="8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0364"/>
            <a:ext cx="6858000" cy="1868557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b="1" i="1">
                <a:solidFill>
                  <a:schemeClr val="bg1"/>
                </a:solidFill>
              </a:rPr>
              <a:t>  “Awake, you who sleep,</a:t>
            </a:r>
          </a:p>
          <a:p>
            <a:r>
              <a:rPr lang="en-US" sz="3600" b="1" i="1">
                <a:solidFill>
                  <a:schemeClr val="bg1"/>
                </a:solidFill>
              </a:rPr>
              <a:t>  Arise from the dead,</a:t>
            </a:r>
          </a:p>
          <a:p>
            <a:r>
              <a:rPr lang="en-US" sz="3600" b="1" i="1">
                <a:solidFill>
                  <a:schemeClr val="bg1"/>
                </a:solidFill>
              </a:rPr>
              <a:t>  And Christ will give you light.”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38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1230</Words>
  <Application>Microsoft Office PowerPoint</Application>
  <PresentationFormat>On-screen Show (4:3)</PresentationFormat>
  <Paragraphs>99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Forte</vt:lpstr>
      <vt:lpstr>Times New Roman</vt:lpstr>
      <vt:lpstr>Wingdings</vt:lpstr>
      <vt:lpstr>Office Theme</vt:lpstr>
      <vt:lpstr>PowerPoint Presentation</vt:lpstr>
      <vt:lpstr>Children of Light</vt:lpstr>
      <vt:lpstr>Imitate God</vt:lpstr>
      <vt:lpstr>Avoid Sin – Avoid God’s Wrath</vt:lpstr>
      <vt:lpstr>Walk as Children of Light</vt:lpstr>
      <vt:lpstr> Are you a Child of Light?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of Light</dc:title>
  <dc:creator>Jeremiah Cox</dc:creator>
  <cp:lastModifiedBy>Jeremiah Cox</cp:lastModifiedBy>
  <cp:revision>6</cp:revision>
  <dcterms:created xsi:type="dcterms:W3CDTF">2016-07-24T01:46:30Z</dcterms:created>
  <dcterms:modified xsi:type="dcterms:W3CDTF">2016-07-24T13:15:32Z</dcterms:modified>
</cp:coreProperties>
</file>