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7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21B7D-4983-4083-8CD9-CFCDEF6BCB11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2A21A-FD12-44B0-981D-E25A27BF2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00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A21A-FD12-44B0-981D-E25A27BF2C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61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Shiloh!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7:1-15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the Lord came through the prophet Jeremiah warning the people of their conduct.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in danger because of their unrighteousness.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despite their unrighteousness, they had a false sense of security because of where they were.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not forget, God will punish all evil doers. We must learn from the mistakes of God’s people in the past – Remember Shiloh!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A21A-FD12-44B0-981D-E25A27BF2C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8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Jeremiah’s Message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 (the northern kingdom) had been taken into Assyrian captivity.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Judah remained, but had fallen into a bad state of wickedness despite king Josiah’s attempt to restore true worship – after his death, evil continued its course in Judah.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Nebuchadnezzar – king of Babylon – defeated Assyria, and was making his way to Judah.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Daniel 1:1-2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God eventually gave Judah into his hand.)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Lord used Jeremiah to warn the people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Jeremiah’s duty.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1:9-10, 14-19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Jeremiah was to warn Judah of impending doom.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needed to repent in order for God to hold back His judgments.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warning God gave by the mouth of Jeremiah concerned a false sense of security the people had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A21A-FD12-44B0-981D-E25A27BF2C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7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+mj-lt"/>
              <a:buAutoNum type="alphaU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Jeremiah’s message.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(Jeremiah 7:1-15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to repentance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1-3).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false trust in their close proximity to the temple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4).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temple was the dwelling place of God.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holy because God symbolically dwelled there.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protection is conditional (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5-7)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 sin needed to be repented of if they wished to be protected by God.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then, God was spiritual. His promises, protection, and provisions were conditional upon faithfulness.</a:t>
            </a:r>
          </a:p>
          <a:p>
            <a:pPr marL="742950" lvl="1" indent="-285750">
              <a:lnSpc>
                <a:spcPct val="107000"/>
              </a:lnSpc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not pleased with their misplaced trust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8-10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people practiced sin, even to the point of worshiping Baal.</a:t>
            </a: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thought this was all okay because they would then go to the temple and perform the ceremonial acts of worship – but their worship was hypocritical.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false prophets then told them they were okay –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Jeremiah 6:13-15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God’s warning – go to Shiloh! (Remember Shiloh!) </a:t>
            </a:r>
            <a:r>
              <a:rPr lang="en-US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11-15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A21A-FD12-44B0-981D-E25A27BF2C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8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happened at Shiloh?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Dwelling place of the tabernacle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Joshua 18:1).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 of the covenant was in the tabernacle – God spoke to the priests through the wings of the cherubim (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Exodus 25:22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people began to think they were invincible as long as the ark was with them.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Idolatry began </a:t>
            </a: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Judges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18:31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Priests were corrupt, and did not know God, but were serving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2:12, 17, 22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 did not remove his sons as priests even though they were corrupt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2:29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 was defeated by Philistines. Sent for ark because they thought it would help them win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4:1b-4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defeated because of their wicked ways, not because they did not have the ark with them.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tide did not turn with the ark. They were defeated, and the corrupt priests died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Samuel 4:10-11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promised He would do the same to Judah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Jeremiah 7:13-15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A21A-FD12-44B0-981D-E25A27BF2CD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2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Christians must not feel secure simply by being members of the church.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11:19-23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Unfaithful Jews cut off, believing Gentiles added.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Jews who rejected God were the natural branches – original people of God.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cut off because of their rejection of the Christ.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Gentiles were grafted in.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 Gentiles were not secure simply because they accepted the Christ, and obeyed the Gospel. – They needed to remain faithful!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Revelation 3:1-6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Church in Sardis.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were members of the Lord’s body, but their works weren’t perfect.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 they repented, and grew, God would not accept them.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those who were faithful in that local church would be saved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(v. 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lose our salvation to unfaithfulness.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3:12-14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must be steadfast!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2:14-19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Those who spread false doctrine, follow false doctrine, and do not depart from iniquity will not be saved.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are hypocrites in the church. Men who live double lives.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because they remain in the church does not mean they are secure.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 knows who is faithful, and only those will be saved in the end.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A21A-FD12-44B0-981D-E25A27BF2CD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5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would do well to heed the words of the prophet Jeremiah.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do not repent of our sins, and remain faithful to the Lord, we will not be saved.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cannot expect to make it to heaven simply by means of association.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must live righteous lives ourselves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“work out your own salvation with fear and trembling” (Philippians 2:12).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2A21A-FD12-44B0-981D-E25A27BF2CD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2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59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1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1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3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6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4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68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9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6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EF6CF-8559-475A-A249-B4B705084912}" type="datetimeFigureOut">
              <a:rPr lang="en-US" smtClean="0"/>
              <a:t>8/7/2016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C96CE-83B4-4489-B64E-28D75DFF18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7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1789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Chiller" panose="04020404031007020602" pitchFamily="82" charset="0"/>
              </a:rPr>
              <a:t>Remember Shiloh!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88716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Jeremiah 7:1-15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42264" y="2986844"/>
            <a:ext cx="5659472" cy="1569351"/>
            <a:chOff x="1563757" y="4129538"/>
            <a:chExt cx="5659472" cy="1569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40" y="4129538"/>
              <a:ext cx="2717489" cy="15693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757" y="4129538"/>
              <a:ext cx="2877378" cy="15693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8247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Chiller" panose="04020404031007020602" pitchFamily="82" charset="0"/>
              </a:rPr>
              <a:t>Jeremiah’s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Mouthpiece of God</a:t>
            </a:r>
          </a:p>
          <a:p>
            <a:pPr marL="0" indent="0" algn="ctr">
              <a:buNone/>
            </a:pPr>
            <a:r>
              <a:rPr lang="en-US" sz="3200" i="1" dirty="0"/>
              <a:t>– Jeremiah 1:9-10, 14-19 –</a:t>
            </a:r>
          </a:p>
        </p:txBody>
      </p:sp>
    </p:spTree>
    <p:extLst>
      <p:ext uri="{BB962C8B-B14F-4D97-AF65-F5344CB8AC3E}">
        <p14:creationId xmlns:p14="http://schemas.microsoft.com/office/powerpoint/2010/main" val="39583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Chiller" panose="04020404031007020602" pitchFamily="82" charset="0"/>
              </a:rPr>
              <a:t>Jeremiah’s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Jeremiah 7</a:t>
            </a:r>
          </a:p>
          <a:p>
            <a:pPr marL="0" indent="0" algn="ctr">
              <a:buNone/>
            </a:pPr>
            <a:r>
              <a:rPr lang="en-US" sz="3200" i="1" dirty="0"/>
              <a:t>– Repent (v. 1-3) –</a:t>
            </a:r>
          </a:p>
          <a:p>
            <a:pPr marL="0" indent="0" algn="ctr">
              <a:buNone/>
            </a:pPr>
            <a:r>
              <a:rPr lang="en-US" sz="3200" i="1" dirty="0"/>
              <a:t>– False Trust (v. 4) –</a:t>
            </a:r>
          </a:p>
          <a:p>
            <a:pPr marL="0" indent="0" algn="ctr">
              <a:buNone/>
            </a:pPr>
            <a:r>
              <a:rPr lang="en-US" sz="3200" i="1" dirty="0"/>
              <a:t>– Conditional Protection (v. 5-7) –</a:t>
            </a:r>
          </a:p>
          <a:p>
            <a:pPr marL="0" indent="0" algn="ctr">
              <a:buNone/>
            </a:pPr>
            <a:r>
              <a:rPr lang="en-US" sz="3200" i="1" dirty="0"/>
              <a:t>– God Not Pleased (v. 8-10) –</a:t>
            </a:r>
          </a:p>
          <a:p>
            <a:pPr marL="0" indent="0" algn="ctr">
              <a:buNone/>
            </a:pPr>
            <a:r>
              <a:rPr lang="en-US" sz="3200" i="1" dirty="0"/>
              <a:t>– Remember Shiloh! (v. 11-15) –</a:t>
            </a:r>
          </a:p>
        </p:txBody>
      </p:sp>
    </p:spTree>
    <p:extLst>
      <p:ext uri="{BB962C8B-B14F-4D97-AF65-F5344CB8AC3E}">
        <p14:creationId xmlns:p14="http://schemas.microsoft.com/office/powerpoint/2010/main" val="9620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Chiller" panose="04020404031007020602" pitchFamily="82" charset="0"/>
              </a:rPr>
              <a:t>What happened at Shiloh?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Dwelling of Tabernacle</a:t>
            </a:r>
          </a:p>
          <a:p>
            <a:pPr marL="0" indent="0" algn="ctr">
              <a:buNone/>
            </a:pPr>
            <a:r>
              <a:rPr lang="en-US" sz="3200" i="1" dirty="0"/>
              <a:t>– Joshua 18:1; Judges 18:31;                               1 Samuel 2:12, 17, 22, 29 –</a:t>
            </a:r>
          </a:p>
          <a:p>
            <a:pPr marL="0" indent="0" algn="ctr">
              <a:buNone/>
            </a:pPr>
            <a:r>
              <a:rPr lang="en-US" sz="4000" b="1" dirty="0"/>
              <a:t>Israel Defeated</a:t>
            </a:r>
          </a:p>
          <a:p>
            <a:pPr marL="0" indent="0" algn="ctr">
              <a:buNone/>
            </a:pPr>
            <a:r>
              <a:rPr lang="en-US" sz="3200" i="1" dirty="0"/>
              <a:t>– 1 Samuel 4:1-4, 10-11 –</a:t>
            </a:r>
          </a:p>
          <a:p>
            <a:pPr marL="0" indent="0" algn="ctr">
              <a:buNone/>
            </a:pPr>
            <a:r>
              <a:rPr lang="en-US" sz="4000" b="1" dirty="0"/>
              <a:t>Same Will Happen To Judah!</a:t>
            </a:r>
          </a:p>
          <a:p>
            <a:pPr marL="0" indent="0" algn="ctr">
              <a:buNone/>
            </a:pPr>
            <a:r>
              <a:rPr lang="en-US" sz="3200" i="1" dirty="0"/>
              <a:t>– Jeremiah 7:13-15 – </a:t>
            </a:r>
          </a:p>
        </p:txBody>
      </p:sp>
    </p:spTree>
    <p:extLst>
      <p:ext uri="{BB962C8B-B14F-4D97-AF65-F5344CB8AC3E}">
        <p14:creationId xmlns:p14="http://schemas.microsoft.com/office/powerpoint/2010/main" val="42543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atin typeface="Chiller" panose="04020404031007020602" pitchFamily="82" charset="0"/>
              </a:rPr>
              <a:t>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/>
              <a:t>Security by association is false.</a:t>
            </a:r>
          </a:p>
          <a:p>
            <a:pPr marL="0" indent="0" algn="ctr">
              <a:buNone/>
            </a:pPr>
            <a:r>
              <a:rPr lang="en-US" sz="3200" i="1" dirty="0"/>
              <a:t>– Romans 11:19-23; Revelation 3:1-6 –</a:t>
            </a:r>
          </a:p>
          <a:p>
            <a:pPr marL="0" indent="0" algn="ctr">
              <a:buNone/>
            </a:pPr>
            <a:r>
              <a:rPr lang="en-US" sz="4000" b="1" dirty="0"/>
              <a:t>We Can Fall Short</a:t>
            </a:r>
          </a:p>
          <a:p>
            <a:pPr marL="0" indent="0" algn="ctr">
              <a:buNone/>
            </a:pPr>
            <a:r>
              <a:rPr lang="en-US" sz="3200" i="1" dirty="0"/>
              <a:t>– Hebrews 3:12-14; 2 Timothy 2:14-19 –</a:t>
            </a:r>
          </a:p>
          <a:p>
            <a:pPr marL="0" indent="0" algn="ctr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04562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1789"/>
            <a:ext cx="7772400" cy="2387600"/>
          </a:xfrm>
        </p:spPr>
        <p:txBody>
          <a:bodyPr>
            <a:normAutofit/>
          </a:bodyPr>
          <a:lstStyle/>
          <a:p>
            <a:r>
              <a:rPr lang="en-US" sz="9600" b="1" dirty="0">
                <a:latin typeface="Chiller" panose="04020404031007020602" pitchFamily="82" charset="0"/>
              </a:rPr>
              <a:t>Remember Shiloh!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88716"/>
            <a:ext cx="6858000" cy="1655762"/>
          </a:xfrm>
        </p:spPr>
        <p:txBody>
          <a:bodyPr>
            <a:normAutofit/>
          </a:bodyPr>
          <a:lstStyle/>
          <a:p>
            <a:r>
              <a:rPr lang="en-US" sz="3600" i="1" dirty="0"/>
              <a:t>Jeremiah 7:1-15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42264" y="2986844"/>
            <a:ext cx="5659472" cy="1569351"/>
            <a:chOff x="1563757" y="4129538"/>
            <a:chExt cx="5659472" cy="15693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5740" y="4129538"/>
              <a:ext cx="2717489" cy="15693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757" y="4129538"/>
              <a:ext cx="2877378" cy="15693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6640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1009</Words>
  <Application>Microsoft Office PowerPoint</Application>
  <PresentationFormat>On-screen Show (4:3)</PresentationFormat>
  <Paragraphs>96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Chiller</vt:lpstr>
      <vt:lpstr>Times New Roman</vt:lpstr>
      <vt:lpstr>Wingdings</vt:lpstr>
      <vt:lpstr>Office Theme</vt:lpstr>
      <vt:lpstr>PowerPoint Presentation</vt:lpstr>
      <vt:lpstr>Remember Shiloh!</vt:lpstr>
      <vt:lpstr>Jeremiah’s Message</vt:lpstr>
      <vt:lpstr>Jeremiah’s Message</vt:lpstr>
      <vt:lpstr>What happened at Shiloh?</vt:lpstr>
      <vt:lpstr>Application</vt:lpstr>
      <vt:lpstr>Remember Shiloh!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4</cp:revision>
  <dcterms:created xsi:type="dcterms:W3CDTF">2016-08-07T21:36:23Z</dcterms:created>
  <dcterms:modified xsi:type="dcterms:W3CDTF">2016-08-07T22:46:23Z</dcterms:modified>
</cp:coreProperties>
</file>