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84E0A-30B7-4BD6-AD72-AB9BD23982CF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8A9EB-9323-45B5-B119-3EEAEBCC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We May Be Like All the Nations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chapter 8 records the children of Israel making a request to Samuel for a king.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the future God has for Israel may include a king, it was not at this time God had determined to do so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Deuteronomy 17:14-20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request shows a lack of faith in God, a greater faith in themselves, and a lack of contentment with what they had from God as a nation.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learn from their mistakes.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A9EB-9323-45B5-B119-3EEAEBCC60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 Demands a King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Request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1-5)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long time since the Exodus, Israel was ruled by judges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13:17-20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not enough for the people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key phrase,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“like all the nations.”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Excuse was that he was old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would live for most of the years of Saul’s reign (forty years)”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[Bob Waldron, Edited by Mike Willis. Truth Commentaries - 1 and 2 Samuel. Guardian of Truth Foundation.]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Excuse that his sons didn’t walk in his way. (God has dealt with unrighteous leaders before.)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ultimate reason for their request was that they be like other nations.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wrong, for all throughout the law is the emphasis of holiness/sanctification. They are the Lord’s people, and are to be separate.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(They did not express that attitude here. It was not enough that God was their king.)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to Samuel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7-8)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explained their attitude. They are rejecting God, as they have in the past.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simply aren’t satisfied with the arrangement as God being their king. (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10:18-19)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tells Samuel to give them what they want, but tell them how bad it will be.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Samuel’s explanation of the king to Israel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10-18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king would take from them more than he would give.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the oppressive rule of the king they would become restless and dissatisfied. God would not listen to their cries.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People’s stubborn response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19-22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19-20)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Despite the detailed warning about how the king would reign, they were obdurate, and demanded a king.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we also may be like all the nations”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more concerned with being like others than being sanctified to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that our king may judge us and go out before us and fight our battles”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lack of faith in God to fight for them, and to be a sufficient provider/leader/caretaker.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Ultimately showed a lack of faith in God, and an inappropriate faith in self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thought their idea was better than God’s arrangement.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is never the case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Corinthians 3:18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“Let no one deceive himself. If anyone among you seems to be wise in this age, let him become a fool that he may become wise.”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We May Be Like All the Nations” attitude today…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A9EB-9323-45B5-B119-3EEAEBCC60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We May Be Like All the Nations” attitude today…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Israelites were not content with God’s arrangement. They thought it was ineffective, and thought they had a better plan.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lack of faith in God,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instead a faith in self, and a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feeling of shame and inferiority compared to other nations – even though God was on their side.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same attitude is present with some today in the church, and some churches as a whole, as they reject God’s arrangement, and make their own.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Social Gospel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1:16-17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gospel is spiritual in nature, and is purposed toward spiritual nourishment and salvation.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3:15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church is the pillar and ground of the truth – the gospel.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do not think spiritual matters are as important as physical/social matters.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ashamed of the gospel, unlike Paul, when they do not preach, teach, and stand for the unadulterated truth.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seek to satiate the physical desires, rather than the more important spiritual matters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6:26-27 – after feeding the five thousand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4:2-5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Some will not desire the pure truth, but soft teaching which pleases their ears.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shows their lack of faith in God, and desire to be like others, hearing what they hear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times these events are held by churches, and a soft message is preached in order to get people into the building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do not think God’s word alone is powerful enough. They revert to other methods.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given one method – the preaching of the gospel. To do any other thing is to show faith in self, not God, and many times to be like others.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Seeking to be like the world.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2:9-12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Christians we are holy. We must be different – godly and pure.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go after the things of the world.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in the world, but not of the world. We are here temporarily!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12:1-2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We are not to conform to the world (be like them), but be transformed by God’s word (be as God wants us to be).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do not want to be different. They want to fit in, or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“conform.”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shows a lack of faith in God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ultimately that it will be worth it (heaven).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shows a shame in being a person of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the children of Israel were, so we are sanctified.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different.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nothing we should be ashamed of.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A9EB-9323-45B5-B119-3EEAEBCC6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5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Israelites failed to trust in God when they desired a king.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did not have faith in God’s way.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had faith in their own way.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ultimately ashamed of God’s way, and wanted to be like others.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make the same mistake as Christians.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way is the best way – He is all wise.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not be ashamed of God’s way. We are to be content, and love Him, not man.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A9EB-9323-45B5-B119-3EEAEBCC60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1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5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5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9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4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B7CF-2B53-4BE7-AB51-CA597276005C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3620-AEF4-4E55-BB6A-205C61CE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6054"/>
            <a:ext cx="77724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That We May Be Like All the Nations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93516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1 Samuel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10" y="3333654"/>
            <a:ext cx="2575180" cy="14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4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Israel Demands a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Their Request </a:t>
            </a:r>
            <a:r>
              <a:rPr lang="en-US" sz="4000" i="1" dirty="0">
                <a:solidFill>
                  <a:schemeClr val="bg1"/>
                </a:solidFill>
              </a:rPr>
              <a:t>(v. 1-5)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God to Samuel </a:t>
            </a:r>
            <a:r>
              <a:rPr lang="en-US" sz="4000" i="1" dirty="0">
                <a:solidFill>
                  <a:schemeClr val="bg1"/>
                </a:solidFill>
              </a:rPr>
              <a:t>(v. 6-9)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Samuel’s Description of the King      </a:t>
            </a:r>
            <a:r>
              <a:rPr lang="en-US" sz="4000" i="1" dirty="0">
                <a:solidFill>
                  <a:schemeClr val="bg1"/>
                </a:solidFill>
              </a:rPr>
              <a:t>(v. 10-18)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The People’s Stubborn Response      </a:t>
            </a:r>
            <a:r>
              <a:rPr lang="en-US" sz="4000" i="1" dirty="0">
                <a:solidFill>
                  <a:schemeClr val="bg1"/>
                </a:solidFill>
              </a:rPr>
              <a:t>(v. 19-22)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0" y="536756"/>
            <a:ext cx="1777920" cy="9823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51637" y="1308032"/>
            <a:ext cx="2739887" cy="76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1 Samuel 8</a:t>
            </a:r>
          </a:p>
        </p:txBody>
      </p:sp>
    </p:spTree>
    <p:extLst>
      <p:ext uri="{BB962C8B-B14F-4D97-AF65-F5344CB8AC3E}">
        <p14:creationId xmlns:p14="http://schemas.microsoft.com/office/powerpoint/2010/main" val="151622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“That We May Be Like </a:t>
            </a:r>
            <a:br>
              <a:rPr lang="en-US" sz="6000" b="1" dirty="0">
                <a:solidFill>
                  <a:schemeClr val="bg1"/>
                </a:solidFill>
                <a:latin typeface="Edwardian Script ITC" panose="030303020407070D0804" pitchFamily="66" charset="0"/>
              </a:rPr>
            </a:br>
            <a:r>
              <a:rPr lang="en-US" sz="60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All the Nations”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Social Gospel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– Romans 1:16-17; 1 Timothy 3:15; John 6:26-27; 2 Timothy 4:2-5 –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Seeking to be Like the World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– 1 Peter 2:9-12; Romans 12:1-2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0" y="536756"/>
            <a:ext cx="1777920" cy="9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6054"/>
            <a:ext cx="77724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That We May Be Like All the Nations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93516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1 Samuel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10" y="3333654"/>
            <a:ext cx="2575180" cy="14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1266</Words>
  <Application>Microsoft Office PowerPoint</Application>
  <PresentationFormat>On-screen Show (4:3)</PresentationFormat>
  <Paragraphs>81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Edwardian Script ITC</vt:lpstr>
      <vt:lpstr>Symbol</vt:lpstr>
      <vt:lpstr>Times New Roman</vt:lpstr>
      <vt:lpstr>Office Theme</vt:lpstr>
      <vt:lpstr>PowerPoint Presentation</vt:lpstr>
      <vt:lpstr>That We May Be Like All the Nations</vt:lpstr>
      <vt:lpstr>Israel Demands a King</vt:lpstr>
      <vt:lpstr>“That We May Be Like  All the Nations”</vt:lpstr>
      <vt:lpstr>That We May Be Like All the Nations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 We May Be Like All the Nations</dc:title>
  <dc:creator>Jeremiah Cox</dc:creator>
  <cp:lastModifiedBy>Jeremiah Cox</cp:lastModifiedBy>
  <cp:revision>4</cp:revision>
  <dcterms:created xsi:type="dcterms:W3CDTF">2016-08-28T21:26:16Z</dcterms:created>
  <dcterms:modified xsi:type="dcterms:W3CDTF">2016-08-28T21:41:06Z</dcterms:modified>
</cp:coreProperties>
</file>