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A587-1D4A-49AF-BC98-80D39B803C70}" type="datetimeFigureOut">
              <a:rPr lang="en-US" smtClean="0"/>
              <a:t>8/27/2016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25790-40C3-4F0D-997A-E6EA4A1403C1}" type="slidenum">
              <a:rPr lang="en-US" smtClean="0"/>
              <a:t>‹#›</a:t>
            </a:fld>
            <a:endParaRPr lang="en-US"/>
          </a:p>
        </p:txBody>
      </p:sp>
    </p:spTree>
    <p:extLst>
      <p:ext uri="{BB962C8B-B14F-4D97-AF65-F5344CB8AC3E}">
        <p14:creationId xmlns:p14="http://schemas.microsoft.com/office/powerpoint/2010/main" val="187444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Day of the Lord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scriptures speak of a certain day referred to as,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 of the Lord.”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a common theme of scripture, and must therefore be a subject we are familiar with.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Despite the clarity in scripture, there are many false concepts concerning this day.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While there is reason to give attention to refuting these doctrines specifically, it is also profitable to simply look at the facts concerning that 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What are the facts?</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scripture gives us limited (to a certain extent), but clear information concerning that Day. What is the day of the Lord? When is the day of the Lord? How do we prepare for the day of the Lord?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(is the day of the Lord?)</a:t>
            </a:r>
          </a:p>
          <a:p>
            <a:endParaRPr lang="en-US" dirty="0"/>
          </a:p>
        </p:txBody>
      </p:sp>
      <p:sp>
        <p:nvSpPr>
          <p:cNvPr id="4" name="Slide Number Placeholder 3"/>
          <p:cNvSpPr>
            <a:spLocks noGrp="1"/>
          </p:cNvSpPr>
          <p:nvPr>
            <p:ph type="sldNum" sz="quarter" idx="10"/>
          </p:nvPr>
        </p:nvSpPr>
        <p:spPr/>
        <p:txBody>
          <a:bodyPr/>
          <a:lstStyle/>
          <a:p>
            <a:fld id="{C0625790-40C3-4F0D-997A-E6EA4A1403C1}" type="slidenum">
              <a:rPr lang="en-US" smtClean="0"/>
              <a:t>2</a:t>
            </a:fld>
            <a:endParaRPr lang="en-US"/>
          </a:p>
        </p:txBody>
      </p:sp>
    </p:spTree>
    <p:extLst>
      <p:ext uri="{BB962C8B-B14F-4D97-AF65-F5344CB8AC3E}">
        <p14:creationId xmlns:p14="http://schemas.microsoft.com/office/powerpoint/2010/main" val="292945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(is the day of the Lord?)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Old Testament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Judgment against Babylon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13:1, 6-10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Destruction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Melted hearts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Pain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Flames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Wrath and fierce anger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Darkness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Judgment against Egypt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46:7-10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Destruction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Vengeance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Devour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Blood spilled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Even Israel is not exempt (unfaithful)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Amos 5:4, 18-20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 desire to see their enemies destroyed. (Enemies destroyed because of wickedness. Opposition to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Israel would receive the same if there wasn’t repentance from sin.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Deliverance of faithful people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Joel 2:32; 3:18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not simply a term of destruction and horror.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widely depends on the standing with God. (Faithful/unfaithful)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 Testament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OT applied “Lord” to Jehovah God. The NT refers to the Day of the Lord as Christ’s day.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1 Corinthians 1:8; 5:5; 2 Corinthians 1:14; Philippians 1:6, 10; 2:16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 of our Lord Jesus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 of the Lord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 of Jesus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 of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Sometimes simply referred to as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Day”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cf. Romans 13:12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day of Jesus Christ because of His return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1:9-11</a:t>
            </a:r>
            <a:r>
              <a:rPr lang="en-US" dirty="0">
                <a:latin typeface="Calibri" panose="020F0502020204030204" pitchFamily="34" charset="0"/>
                <a:ea typeface="Calibri" panose="020F0502020204030204" pitchFamily="34" charset="0"/>
                <a:cs typeface="Times New Roman" panose="02020603050405020304" pitchFamily="18" charset="0"/>
              </a:rPr>
              <a:t> (Jesus ascended, and will return.)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Return for judgment and salvation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Thessalonians 1:6-10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Tribulation/Rest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Flaming fire, vengeance – On those who don’t obey</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Glorified – in those who believe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Separation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25:31-33,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Sheep = those who serve the Lord by caring for brethren = right hand</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Goats = those who didn’t serve the Lord by not caring for brethren = left hand</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Sheep/right = everlasting life; Goats/left = everlasting punishment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Same standard = no mistakes in judgment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12:44-48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When? (is the day of the Lord?)</a:t>
            </a:r>
          </a:p>
          <a:p>
            <a:endParaRPr lang="en-US" dirty="0"/>
          </a:p>
        </p:txBody>
      </p:sp>
      <p:sp>
        <p:nvSpPr>
          <p:cNvPr id="4" name="Slide Number Placeholder 3"/>
          <p:cNvSpPr>
            <a:spLocks noGrp="1"/>
          </p:cNvSpPr>
          <p:nvPr>
            <p:ph type="sldNum" sz="quarter" idx="10"/>
          </p:nvPr>
        </p:nvSpPr>
        <p:spPr/>
        <p:txBody>
          <a:bodyPr/>
          <a:lstStyle/>
          <a:p>
            <a:fld id="{C0625790-40C3-4F0D-997A-E6EA4A1403C1}" type="slidenum">
              <a:rPr lang="en-US" smtClean="0"/>
              <a:t>3</a:t>
            </a:fld>
            <a:endParaRPr lang="en-US"/>
          </a:p>
        </p:txBody>
      </p:sp>
    </p:spTree>
    <p:extLst>
      <p:ext uri="{BB962C8B-B14F-4D97-AF65-F5344CB8AC3E}">
        <p14:creationId xmlns:p14="http://schemas.microsoft.com/office/powerpoint/2010/main" val="126381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When? (is the day of the Lord?)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Secret things belong to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29:29</a:t>
            </a:r>
            <a:r>
              <a:rPr lang="en-US" dirty="0">
                <a:latin typeface="Calibri" panose="020F0502020204030204" pitchFamily="34" charset="0"/>
                <a:ea typeface="Calibri" panose="020F0502020204030204" pitchFamily="34" charset="0"/>
                <a:cs typeface="Times New Roman" panose="02020603050405020304" pitchFamily="18" charset="0"/>
              </a:rPr>
              <a:t> – God only discloses the things we need to know. If He said nothing about it, we must not need to know.</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Some try to determine the exact date of “the day of the Lord.” (They have always failed, and always will.)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Unknown Time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17:30-31</a:t>
            </a:r>
            <a:r>
              <a:rPr lang="en-US" dirty="0">
                <a:latin typeface="Calibri" panose="020F0502020204030204" pitchFamily="34" charset="0"/>
                <a:ea typeface="Calibri" panose="020F0502020204030204" pitchFamily="34" charset="0"/>
                <a:cs typeface="Times New Roman" panose="02020603050405020304" pitchFamily="18" charset="0"/>
              </a:rPr>
              <a:t> – There is an appointed day.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24:36</a:t>
            </a:r>
            <a:r>
              <a:rPr lang="en-US" dirty="0">
                <a:latin typeface="Calibri" panose="020F0502020204030204" pitchFamily="34" charset="0"/>
                <a:ea typeface="Calibri" panose="020F0502020204030204" pitchFamily="34" charset="0"/>
                <a:cs typeface="Times New Roman" panose="02020603050405020304" pitchFamily="18" charset="0"/>
              </a:rPr>
              <a:t> – Only God knows the day and hour. Not even Jesus or the angels.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5:1-3</a:t>
            </a:r>
            <a:r>
              <a:rPr lang="en-US" dirty="0">
                <a:latin typeface="Calibri" panose="020F0502020204030204" pitchFamily="34" charset="0"/>
                <a:ea typeface="Calibri" panose="020F0502020204030204" pitchFamily="34" charset="0"/>
                <a:cs typeface="Times New Roman" panose="02020603050405020304" pitchFamily="18" charset="0"/>
              </a:rPr>
              <a:t> – It will come suddenly!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As a thief</a:t>
            </a:r>
            <a:r>
              <a:rPr lang="en-US" dirty="0">
                <a:latin typeface="Calibri" panose="020F0502020204030204" pitchFamily="34" charset="0"/>
                <a:ea typeface="Calibri" panose="020F0502020204030204" pitchFamily="34" charset="0"/>
                <a:cs typeface="Times New Roman" panose="02020603050405020304" pitchFamily="18" charset="0"/>
              </a:rPr>
              <a:t> – He does not broadcast when he will break in.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As labor pains</a:t>
            </a:r>
            <a:r>
              <a:rPr lang="en-US" dirty="0">
                <a:latin typeface="Calibri" panose="020F0502020204030204" pitchFamily="34" charset="0"/>
                <a:ea typeface="Calibri" panose="020F0502020204030204" pitchFamily="34" charset="0"/>
                <a:cs typeface="Times New Roman" panose="02020603050405020304" pitchFamily="18" charset="0"/>
              </a:rPr>
              <a:t> – Although they can give an estimated day, the exact time and day is impossible to know.</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How do we prepare? (for the day of the Lord?)</a:t>
            </a:r>
          </a:p>
          <a:p>
            <a:endParaRPr lang="en-US" dirty="0"/>
          </a:p>
        </p:txBody>
      </p:sp>
      <p:sp>
        <p:nvSpPr>
          <p:cNvPr id="4" name="Slide Number Placeholder 3"/>
          <p:cNvSpPr>
            <a:spLocks noGrp="1"/>
          </p:cNvSpPr>
          <p:nvPr>
            <p:ph type="sldNum" sz="quarter" idx="10"/>
          </p:nvPr>
        </p:nvSpPr>
        <p:spPr/>
        <p:txBody>
          <a:bodyPr/>
          <a:lstStyle/>
          <a:p>
            <a:fld id="{C0625790-40C3-4F0D-997A-E6EA4A1403C1}" type="slidenum">
              <a:rPr lang="en-US" smtClean="0"/>
              <a:t>4</a:t>
            </a:fld>
            <a:endParaRPr lang="en-US"/>
          </a:p>
        </p:txBody>
      </p:sp>
    </p:spTree>
    <p:extLst>
      <p:ext uri="{BB962C8B-B14F-4D97-AF65-F5344CB8AC3E}">
        <p14:creationId xmlns:p14="http://schemas.microsoft.com/office/powerpoint/2010/main" val="347497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How do we prepare? (for the day of the Lord?)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Don’t doubt.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3:3-9</a:t>
            </a:r>
            <a:r>
              <a:rPr lang="en-US" dirty="0">
                <a:latin typeface="Calibri" panose="020F0502020204030204" pitchFamily="34" charset="0"/>
                <a:ea typeface="Calibri" panose="020F0502020204030204" pitchFamily="34" charset="0"/>
                <a:cs typeface="Times New Roman" panose="02020603050405020304" pitchFamily="18" charset="0"/>
              </a:rPr>
              <a:t> – scoffers who doubted His coming and mocked the promise.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forget the judgment in the days of Noah.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promised, and He delivered.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day is coming! Be ready!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Understanding the day is definitely coming, we must be prepared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Live Righteously.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3:10-15</a:t>
            </a:r>
            <a:r>
              <a:rPr lang="en-US" dirty="0">
                <a:latin typeface="Calibri" panose="020F0502020204030204" pitchFamily="34" charset="0"/>
                <a:ea typeface="Calibri" panose="020F0502020204030204" pitchFamily="34" charset="0"/>
                <a:cs typeface="Times New Roman" panose="02020603050405020304" pitchFamily="18" charset="0"/>
              </a:rPr>
              <a:t> – Because all physical things will pass away, and the world will be judged, we must look for that day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a:t>
            </a:r>
            <a:r>
              <a:rPr lang="en-US" dirty="0">
                <a:latin typeface="Calibri" panose="020F0502020204030204" pitchFamily="34" charset="0"/>
                <a:ea typeface="Calibri" panose="020F0502020204030204" pitchFamily="34" charset="0"/>
                <a:cs typeface="Times New Roman" panose="02020603050405020304" pitchFamily="18" charset="0"/>
              </a:rPr>
              <a:t> – holy conduct and godliness (reverence before God)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be found in peace (peace with God) (Spotless and blameless; sin)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every day available is a day to prepare.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5:4-10</a:t>
            </a:r>
            <a:r>
              <a:rPr lang="en-US" dirty="0">
                <a:latin typeface="Calibri" panose="020F0502020204030204" pitchFamily="34" charset="0"/>
                <a:ea typeface="Calibri" panose="020F0502020204030204" pitchFamily="34" charset="0"/>
                <a:cs typeface="Times New Roman" panose="02020603050405020304" pitchFamily="18" charset="0"/>
              </a:rPr>
              <a:t> – Those who are prepared are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sons of the 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Not a reference to the specific day, but a synonym for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“sons of light.”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1:13</a:t>
            </a:r>
            <a:r>
              <a:rPr lang="en-US" dirty="0">
                <a:latin typeface="Calibri" panose="020F0502020204030204" pitchFamily="34" charset="0"/>
                <a:ea typeface="Calibri" panose="020F0502020204030204" pitchFamily="34" charset="0"/>
                <a:cs typeface="Times New Roman" panose="02020603050405020304" pitchFamily="18" charset="0"/>
              </a:rPr>
              <a:t> – delivered from darkness and now in light.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6-8)</a:t>
            </a:r>
            <a:r>
              <a:rPr lang="en-US" dirty="0">
                <a:latin typeface="Calibri" panose="020F0502020204030204" pitchFamily="34" charset="0"/>
                <a:ea typeface="Calibri" panose="020F0502020204030204" pitchFamily="34" charset="0"/>
                <a:cs typeface="Times New Roman" panose="02020603050405020304" pitchFamily="18" charset="0"/>
              </a:rPr>
              <a:t> – Those of the day and light are sober (clear mind/serious) and watchful (continually prepared).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Faith and love</a:t>
            </a:r>
            <a:r>
              <a:rPr lang="en-US" dirty="0">
                <a:latin typeface="Calibri" panose="020F0502020204030204" pitchFamily="34" charset="0"/>
                <a:ea typeface="Calibri" panose="020F0502020204030204" pitchFamily="34" charset="0"/>
                <a:cs typeface="Times New Roman" panose="02020603050405020304" pitchFamily="18" charset="0"/>
              </a:rPr>
              <a:t> – must trust in God, and love Him with faithful obedience.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Hope</a:t>
            </a:r>
            <a:r>
              <a:rPr lang="en-US" dirty="0">
                <a:latin typeface="Calibri" panose="020F0502020204030204" pitchFamily="34" charset="0"/>
                <a:ea typeface="Calibri" panose="020F0502020204030204" pitchFamily="34" charset="0"/>
                <a:cs typeface="Times New Roman" panose="02020603050405020304" pitchFamily="18" charset="0"/>
              </a:rPr>
              <a:t> – protects us and helps us endure. We push through, and endure because we have salvation waiting.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Obey the gospel if you haven’t already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2 Thessalonians 1:8; Mark 16:16</a:t>
            </a:r>
            <a:r>
              <a:rPr lang="en-US" dirty="0">
                <a:latin typeface="Calibri" panose="020F0502020204030204" pitchFamily="34" charset="0"/>
                <a:ea typeface="Calibri" panose="020F0502020204030204" pitchFamily="34" charset="0"/>
                <a:cs typeface="Times New Roman" panose="02020603050405020304" pitchFamily="18" charset="0"/>
              </a:rPr>
              <a:t> (Implications of the day of the Lord.)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day of the Lord will be salvation for some.</a:t>
            </a: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For most, it will be condemnation.</a:t>
            </a:r>
          </a:p>
          <a:p>
            <a:endParaRPr lang="en-US" dirty="0"/>
          </a:p>
        </p:txBody>
      </p:sp>
      <p:sp>
        <p:nvSpPr>
          <p:cNvPr id="4" name="Slide Number Placeholder 3"/>
          <p:cNvSpPr>
            <a:spLocks noGrp="1"/>
          </p:cNvSpPr>
          <p:nvPr>
            <p:ph type="sldNum" sz="quarter" idx="10"/>
          </p:nvPr>
        </p:nvSpPr>
        <p:spPr/>
        <p:txBody>
          <a:bodyPr/>
          <a:lstStyle/>
          <a:p>
            <a:fld id="{C0625790-40C3-4F0D-997A-E6EA4A1403C1}" type="slidenum">
              <a:rPr lang="en-US" smtClean="0"/>
              <a:t>5</a:t>
            </a:fld>
            <a:endParaRPr lang="en-US"/>
          </a:p>
        </p:txBody>
      </p:sp>
    </p:spTree>
    <p:extLst>
      <p:ext uri="{BB962C8B-B14F-4D97-AF65-F5344CB8AC3E}">
        <p14:creationId xmlns:p14="http://schemas.microsoft.com/office/powerpoint/2010/main" val="64104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day of the Lord is a surety. God will send His son, and all will be judged.</a:t>
            </a:r>
          </a:p>
          <a:p>
            <a:pPr marL="342900" marR="0" lvl="0" indent="-342900" algn="just">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not something we can take lightly. Our eternal whereabouts will be sentenced on that day.</a:t>
            </a:r>
          </a:p>
          <a:p>
            <a:pPr marL="742950" marR="0" lvl="1" indent="-285750" algn="just">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Although, our eternal whereabouts are being determined now, by our actions.</a:t>
            </a:r>
          </a:p>
          <a:p>
            <a:pPr marL="742950" marR="0" lvl="1" indent="-285750" algn="just">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Are you prepared for that day?</a:t>
            </a:r>
          </a:p>
          <a:p>
            <a:pPr marL="342900" marR="0" lvl="0" indent="-342900" algn="just">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day is coming, and Jesus has given us all we need to know to be prepared. Are you?</a:t>
            </a:r>
          </a:p>
          <a:p>
            <a:endParaRPr lang="en-US" dirty="0"/>
          </a:p>
        </p:txBody>
      </p:sp>
      <p:sp>
        <p:nvSpPr>
          <p:cNvPr id="4" name="Slide Number Placeholder 3"/>
          <p:cNvSpPr>
            <a:spLocks noGrp="1"/>
          </p:cNvSpPr>
          <p:nvPr>
            <p:ph type="sldNum" sz="quarter" idx="10"/>
          </p:nvPr>
        </p:nvSpPr>
        <p:spPr/>
        <p:txBody>
          <a:bodyPr/>
          <a:lstStyle/>
          <a:p>
            <a:fld id="{C0625790-40C3-4F0D-997A-E6EA4A1403C1}" type="slidenum">
              <a:rPr lang="en-US" smtClean="0"/>
              <a:t>6</a:t>
            </a:fld>
            <a:endParaRPr lang="en-US"/>
          </a:p>
        </p:txBody>
      </p:sp>
    </p:spTree>
    <p:extLst>
      <p:ext uri="{BB962C8B-B14F-4D97-AF65-F5344CB8AC3E}">
        <p14:creationId xmlns:p14="http://schemas.microsoft.com/office/powerpoint/2010/main" val="359625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B21AC2-B11F-4EBB-B628-EB532CEE8EF6}"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549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21AC2-B11F-4EBB-B628-EB532CEE8EF6}"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350211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21AC2-B11F-4EBB-B628-EB532CEE8EF6}"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2696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21AC2-B11F-4EBB-B628-EB532CEE8EF6}"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7961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21AC2-B11F-4EBB-B628-EB532CEE8EF6}"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87157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21AC2-B11F-4EBB-B628-EB532CEE8EF6}"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75994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21AC2-B11F-4EBB-B628-EB532CEE8EF6}" type="datetimeFigureOut">
              <a:rPr lang="en-US" smtClean="0"/>
              <a:t>8/27/2016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14160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B21AC2-B11F-4EBB-B628-EB532CEE8EF6}" type="datetimeFigureOut">
              <a:rPr lang="en-US" smtClean="0"/>
              <a:t>8/27/2016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30225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21AC2-B11F-4EBB-B628-EB532CEE8EF6}" type="datetimeFigureOut">
              <a:rPr lang="en-US" smtClean="0"/>
              <a:t>8/27/2016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254381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B21AC2-B11F-4EBB-B628-EB532CEE8EF6}"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200396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B21AC2-B11F-4EBB-B628-EB532CEE8EF6}"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98288-FC54-43AD-9B24-9FF4132F72F3}" type="slidenum">
              <a:rPr lang="en-US" smtClean="0"/>
              <a:t>‹#›</a:t>
            </a:fld>
            <a:endParaRPr lang="en-US"/>
          </a:p>
        </p:txBody>
      </p:sp>
    </p:spTree>
    <p:extLst>
      <p:ext uri="{BB962C8B-B14F-4D97-AF65-F5344CB8AC3E}">
        <p14:creationId xmlns:p14="http://schemas.microsoft.com/office/powerpoint/2010/main" val="129778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1AC2-B11F-4EBB-B628-EB532CEE8EF6}" type="datetimeFigureOut">
              <a:rPr lang="en-US" smtClean="0"/>
              <a:t>8/27/2016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98288-FC54-43AD-9B24-9FF4132F72F3}" type="slidenum">
              <a:rPr lang="en-US" smtClean="0"/>
              <a:t>‹#›</a:t>
            </a:fld>
            <a:endParaRPr lang="en-US"/>
          </a:p>
        </p:txBody>
      </p:sp>
    </p:spTree>
    <p:extLst>
      <p:ext uri="{BB962C8B-B14F-4D97-AF65-F5344CB8AC3E}">
        <p14:creationId xmlns:p14="http://schemas.microsoft.com/office/powerpoint/2010/main" val="39842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565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3596"/>
            <a:ext cx="7772400" cy="2387600"/>
          </a:xfrm>
        </p:spPr>
        <p:txBody>
          <a:bodyPr>
            <a:noAutofit/>
          </a:bodyPr>
          <a:lstStyle/>
          <a:p>
            <a:r>
              <a:rPr lang="en-US" sz="9600" b="1" dirty="0">
                <a:latin typeface="Blackadder ITC" panose="04020505051007020D02" pitchFamily="82" charset="0"/>
              </a:rPr>
              <a:t>The Day of the Lord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06731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latin typeface="Blackadder ITC" panose="04020505051007020D02" pitchFamily="82" charset="0"/>
              </a:rPr>
              <a:t>What?</a:t>
            </a:r>
          </a:p>
        </p:txBody>
      </p:sp>
      <p:sp>
        <p:nvSpPr>
          <p:cNvPr id="3" name="Content Placeholder 2"/>
          <p:cNvSpPr>
            <a:spLocks noGrp="1"/>
          </p:cNvSpPr>
          <p:nvPr>
            <p:ph idx="1"/>
          </p:nvPr>
        </p:nvSpPr>
        <p:spPr/>
        <p:txBody>
          <a:bodyPr>
            <a:normAutofit/>
          </a:bodyPr>
          <a:lstStyle/>
          <a:p>
            <a:pPr marL="0" indent="0" algn="ctr">
              <a:buNone/>
            </a:pPr>
            <a:r>
              <a:rPr lang="en-US" sz="3600" b="1" dirty="0"/>
              <a:t>Old Testament</a:t>
            </a:r>
          </a:p>
          <a:p>
            <a:pPr marL="0" indent="0" algn="ctr">
              <a:buNone/>
            </a:pPr>
            <a:r>
              <a:rPr lang="en-US" sz="3600" i="1" dirty="0"/>
              <a:t>– Isaiah 13:6-10; Jeremiah 46:7-10;   Amos 5:18-20; Joel 2:32; 3:18 – </a:t>
            </a:r>
          </a:p>
          <a:p>
            <a:pPr marL="0" indent="0" algn="ctr">
              <a:buNone/>
            </a:pPr>
            <a:r>
              <a:rPr lang="en-US" sz="3600" b="1" dirty="0"/>
              <a:t>New Testament</a:t>
            </a:r>
          </a:p>
          <a:p>
            <a:pPr marL="0" indent="0" algn="ctr">
              <a:buNone/>
            </a:pPr>
            <a:r>
              <a:rPr lang="en-US" sz="3600" i="1" dirty="0"/>
              <a:t>– Acts 1:9-11; 2 Thessalonians 1:6-10; Matthew 25:31-46; John 12:44-48 – </a:t>
            </a:r>
          </a:p>
        </p:txBody>
      </p:sp>
    </p:spTree>
    <p:extLst>
      <p:ext uri="{BB962C8B-B14F-4D97-AF65-F5344CB8AC3E}">
        <p14:creationId xmlns:p14="http://schemas.microsoft.com/office/powerpoint/2010/main" val="1636309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latin typeface="Blackadder ITC" panose="04020505051007020D02" pitchFamily="82" charset="0"/>
              </a:rPr>
              <a:t>When?</a:t>
            </a:r>
          </a:p>
        </p:txBody>
      </p:sp>
      <p:sp>
        <p:nvSpPr>
          <p:cNvPr id="3" name="Content Placeholder 2"/>
          <p:cNvSpPr>
            <a:spLocks noGrp="1"/>
          </p:cNvSpPr>
          <p:nvPr>
            <p:ph idx="1"/>
          </p:nvPr>
        </p:nvSpPr>
        <p:spPr/>
        <p:txBody>
          <a:bodyPr>
            <a:normAutofit/>
          </a:bodyPr>
          <a:lstStyle/>
          <a:p>
            <a:pPr marL="0" indent="0" algn="ctr">
              <a:buNone/>
            </a:pPr>
            <a:r>
              <a:rPr lang="en-US" sz="3600" b="1" dirty="0"/>
              <a:t>Secrets Belong to God</a:t>
            </a:r>
          </a:p>
          <a:p>
            <a:pPr marL="0" indent="0" algn="ctr">
              <a:buNone/>
            </a:pPr>
            <a:r>
              <a:rPr lang="en-US" sz="3600" i="1" dirty="0"/>
              <a:t>– Deuteronomy 29:29 – </a:t>
            </a:r>
          </a:p>
          <a:p>
            <a:pPr marL="0" indent="0" algn="ctr">
              <a:buNone/>
            </a:pPr>
            <a:r>
              <a:rPr lang="en-US" sz="3600" b="1" dirty="0"/>
              <a:t>Unknown Time</a:t>
            </a:r>
          </a:p>
          <a:p>
            <a:pPr marL="0" indent="0" algn="ctr">
              <a:buNone/>
            </a:pPr>
            <a:r>
              <a:rPr lang="en-US" sz="3600" i="1" dirty="0"/>
              <a:t>– Acts 17:30-31; Matthew 24:36;              1 Thessalonians 5:1-3 – </a:t>
            </a:r>
          </a:p>
        </p:txBody>
      </p:sp>
    </p:spTree>
    <p:extLst>
      <p:ext uri="{BB962C8B-B14F-4D97-AF65-F5344CB8AC3E}">
        <p14:creationId xmlns:p14="http://schemas.microsoft.com/office/powerpoint/2010/main" val="209860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latin typeface="Blackadder ITC" panose="04020505051007020D02" pitchFamily="82" charset="0"/>
              </a:rPr>
              <a:t>How do we prepare?</a:t>
            </a:r>
          </a:p>
        </p:txBody>
      </p:sp>
      <p:sp>
        <p:nvSpPr>
          <p:cNvPr id="3" name="Content Placeholder 2"/>
          <p:cNvSpPr>
            <a:spLocks noGrp="1"/>
          </p:cNvSpPr>
          <p:nvPr>
            <p:ph idx="1"/>
          </p:nvPr>
        </p:nvSpPr>
        <p:spPr/>
        <p:txBody>
          <a:bodyPr>
            <a:normAutofit/>
          </a:bodyPr>
          <a:lstStyle/>
          <a:p>
            <a:pPr marL="0" indent="0" algn="ctr">
              <a:buNone/>
            </a:pPr>
            <a:r>
              <a:rPr lang="en-US" sz="3600" b="1" dirty="0"/>
              <a:t>Do Not Doubt</a:t>
            </a:r>
          </a:p>
          <a:p>
            <a:pPr marL="0" indent="0" algn="ctr">
              <a:buNone/>
            </a:pPr>
            <a:r>
              <a:rPr lang="en-US" sz="3600" i="1" dirty="0"/>
              <a:t>– 2 Peter 3:3-9 – </a:t>
            </a:r>
          </a:p>
          <a:p>
            <a:pPr marL="0" indent="0" algn="ctr">
              <a:buNone/>
            </a:pPr>
            <a:r>
              <a:rPr lang="en-US" sz="3600" b="1" dirty="0"/>
              <a:t>Live Righteously</a:t>
            </a:r>
          </a:p>
          <a:p>
            <a:pPr marL="0" indent="0" algn="ctr">
              <a:buNone/>
            </a:pPr>
            <a:r>
              <a:rPr lang="en-US" sz="3600" i="1" dirty="0"/>
              <a:t>– 2 Peter 3:10-15;                                         1 Thessalonians 5:4-10 –</a:t>
            </a:r>
          </a:p>
          <a:p>
            <a:pPr marL="0" indent="0" algn="ctr">
              <a:buNone/>
            </a:pPr>
            <a:r>
              <a:rPr lang="en-US" sz="3600" i="1" dirty="0"/>
              <a:t>Obey the Gospel if you haven’t –                2 Thessalonians 1:8; Mark 16:16</a:t>
            </a:r>
          </a:p>
        </p:txBody>
      </p:sp>
    </p:spTree>
    <p:extLst>
      <p:ext uri="{BB962C8B-B14F-4D97-AF65-F5344CB8AC3E}">
        <p14:creationId xmlns:p14="http://schemas.microsoft.com/office/powerpoint/2010/main" val="763958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3596"/>
            <a:ext cx="7772400" cy="2387600"/>
          </a:xfrm>
        </p:spPr>
        <p:txBody>
          <a:bodyPr>
            <a:noAutofit/>
          </a:bodyPr>
          <a:lstStyle/>
          <a:p>
            <a:r>
              <a:rPr lang="en-US" sz="9600" b="1" dirty="0">
                <a:latin typeface="Blackadder ITC" panose="04020505051007020D02" pitchFamily="82" charset="0"/>
              </a:rPr>
              <a:t>The Day of the Lord</a:t>
            </a:r>
          </a:p>
        </p:txBody>
      </p:sp>
      <p:sp>
        <p:nvSpPr>
          <p:cNvPr id="3" name="Subtitle 2"/>
          <p:cNvSpPr>
            <a:spLocks noGrp="1"/>
          </p:cNvSpPr>
          <p:nvPr>
            <p:ph type="subTitle" idx="1"/>
          </p:nvPr>
        </p:nvSpPr>
        <p:spPr>
          <a:xfrm>
            <a:off x="1143000" y="4728473"/>
            <a:ext cx="6858000" cy="1655762"/>
          </a:xfrm>
        </p:spPr>
        <p:txBody>
          <a:bodyPr>
            <a:normAutofit/>
          </a:bodyPr>
          <a:lstStyle/>
          <a:p>
            <a:r>
              <a:rPr lang="en-US" sz="6600" b="1" i="1" u="sng" dirty="0">
                <a:latin typeface="+mj-lt"/>
              </a:rPr>
              <a:t>IS COMING!</a:t>
            </a:r>
          </a:p>
        </p:txBody>
      </p:sp>
    </p:spTree>
    <p:extLst>
      <p:ext uri="{BB962C8B-B14F-4D97-AF65-F5344CB8AC3E}">
        <p14:creationId xmlns:p14="http://schemas.microsoft.com/office/powerpoint/2010/main" val="37312545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1109</Words>
  <Application>Microsoft Office PowerPoint</Application>
  <PresentationFormat>On-screen Show (4:3)</PresentationFormat>
  <Paragraphs>110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Blackadder ITC</vt:lpstr>
      <vt:lpstr>Calibri</vt:lpstr>
      <vt:lpstr>Calibri Light</vt:lpstr>
      <vt:lpstr>Times New Roman</vt:lpstr>
      <vt:lpstr>Wingdings</vt:lpstr>
      <vt:lpstr>Office Theme</vt:lpstr>
      <vt:lpstr>PowerPoint Presentation</vt:lpstr>
      <vt:lpstr>The Day of the Lord</vt:lpstr>
      <vt:lpstr>What?</vt:lpstr>
      <vt:lpstr>When?</vt:lpstr>
      <vt:lpstr>How do we prepare?</vt:lpstr>
      <vt:lpstr>The Day of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 of the Lord</dc:title>
  <dc:creator>Jeremiah Cox</dc:creator>
  <cp:lastModifiedBy>Jeremiah Cox</cp:lastModifiedBy>
  <cp:revision>4</cp:revision>
  <dcterms:created xsi:type="dcterms:W3CDTF">2016-08-28T01:00:37Z</dcterms:created>
  <dcterms:modified xsi:type="dcterms:W3CDTF">2016-08-28T01:14:54Z</dcterms:modified>
</cp:coreProperties>
</file>