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0244-B72E-4DAE-8FE5-805A3DD78737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FFA96-9D7E-4D4C-ADD7-49A0ACAC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8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World’s Need and God’s Supply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5:6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factual condition of solitary man is weakness.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man is alone he possesses no strength to accomplish that which is most needed.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salvation is unattainable by ourselves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“we were still without strength.”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had a plan from the beginning that He would reveal in its entirety at the proper time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Ephesians 1:3-6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foreknowledge of election and adoption is according to His will. It is the objective goal and product of His plan – those who follow it will be saved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something he revealed and carried out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due time.”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infinite wisdom provided the perfect and ideal time for His will to be carried out in success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Ephesians 1:7-10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“fullness of times”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our weakness we had need, and God supplied what was lacking.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same supply from God is available today, and is that which any man who lacks needs.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FFA96-9D7E-4D4C-ADD7-49A0ACAC92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World’s Need and God’s Supply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Needed Knowledge Of God (Ignorant.)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Ignorance of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Jews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Ignorant of His righteousness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Romans 10:1-4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Jews were seeking to establish righteousness under the OT when God did not intend for this to occur.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had access to the mind of God in His law, but many rejected His will.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4:9-12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Righteousness was to be attained by grace through faith. Not according to Law. (This they should have known, but were ignorant of.)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Gentiles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Ignorant of His being, and characteristics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17:22-29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nature is not physical but spiritual, not created but eternal.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17:30-31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ignorance was once overlooked by God, but is now to be repented of.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supplied that which we need to eradicate ignorance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of Revelation through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1:1-5, 14, 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God incarnate. We have God revealed to us through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14:5-11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we wish to know God, we must know Jesus first.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has many religions due to the overwhelming evidence of a creator.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make the mistake of seeking the knowledge of the Creator in other areas when the only way is through Christ.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“or else believe Me for the sake of the works themselves.”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Jesus’ miracles were proof of the Father, and the Father revealed through Him.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20:30-31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FFA96-9D7E-4D4C-ADD7-49A0ACAC92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70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Needed Salvation From Sin (All have sinned.)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3:9-18, 22b-23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have sinned. Both Jew and Gentile have sinned before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6:23 –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wages of that sin is death. (This is a bondage every man needs freedom from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6:16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 leading to death.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 needed salvation from sin. God supplied their need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of a Savior/Sacrifice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2:3-6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the mediator (go between) between God and man.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the One who is able to reconcile man to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9:23-28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process of bringing salvation to man was unique, and required a unique individual. Jesus was that man, and He provided everything we need to be freed from sin.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FFA96-9D7E-4D4C-ADD7-49A0ACAC92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Needed Direction (Can’t direct own path.)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Jeremiah 10:23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Man was not created with direction within himself. (Man is not meant to self-lead.)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9:35-36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Sheep without a shepherd. This is true for every man (cf.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53:6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of Shepherd/King/Ruler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2:6-12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has set up His Son (Jesus) as King with all authority. The world over must bow before Him in obedience.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2:25-37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seated at God’s right hand as the prophecies foretold.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responsibility is to ask,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“What shall we do?”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supplies the answer.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FFA96-9D7E-4D4C-ADD7-49A0ACAC92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9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Needed An Advocate (Prone to sin.)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2:1a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As Christians bought with the precious blood of Christ, we are not to sin.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is characteristic of a child of the devil, not of God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3:7-9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it is possible in weakness to fall short of God’s glory once again.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of Advocate/High Priest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2:1b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our continual helper in time of need.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we sin, we pray to God through Jesus for forgiveness, and God will forgive us as we repent.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4:14-16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supply of Jesus from God as High Priest allows us help in time of need.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be bold in approaching this thrown knowing He is there to help us.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FFA96-9D7E-4D4C-ADD7-49A0ACAC92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5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fact of the matter remains – man is still weak, and in need of Christ now more than ever.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may not recognize they are in need, but they are.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recognize our need for Christ as well, and embrace God’s supply for our need.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FFA96-9D7E-4D4C-ADD7-49A0ACAC92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3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2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4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0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3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3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9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0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797B7-E865-46BE-8C25-A8C67520906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B3C2C-8B21-42D7-9C39-172E5C7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4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722"/>
            <a:ext cx="77724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World’s Need and God’s Supply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98384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Romans 5:6</a:t>
            </a:r>
          </a:p>
        </p:txBody>
      </p:sp>
    </p:spTree>
    <p:extLst>
      <p:ext uri="{BB962C8B-B14F-4D97-AF65-F5344CB8AC3E}">
        <p14:creationId xmlns:p14="http://schemas.microsoft.com/office/powerpoint/2010/main" val="3506300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World’s Need and God’s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Need: Knowledge Of God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Romans 10:1-4; Acts 17:22-29 –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Supply: Revelation Through Christ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John 1:1-5, 14, 18; 14:5-11 – </a:t>
            </a:r>
          </a:p>
        </p:txBody>
      </p:sp>
    </p:spTree>
    <p:extLst>
      <p:ext uri="{BB962C8B-B14F-4D97-AF65-F5344CB8AC3E}">
        <p14:creationId xmlns:p14="http://schemas.microsoft.com/office/powerpoint/2010/main" val="27161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World’s Need and God’s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Need: Salvation From Sin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Romans 3:9-23; 6:23 –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Supply: Savior/Sacrifice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1 Timothy 2:3-6; Hebrews 9:23-28 – </a:t>
            </a:r>
          </a:p>
        </p:txBody>
      </p:sp>
    </p:spTree>
    <p:extLst>
      <p:ext uri="{BB962C8B-B14F-4D97-AF65-F5344CB8AC3E}">
        <p14:creationId xmlns:p14="http://schemas.microsoft.com/office/powerpoint/2010/main" val="2100964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World’s Need and God’s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Need: Direction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Jeremiah 10:23; Matthew 9:35-36 –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Supply: Shepherd/King/Ruler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Psalm 2:6-12; Acts 2:25-37 – </a:t>
            </a:r>
          </a:p>
        </p:txBody>
      </p:sp>
    </p:spTree>
    <p:extLst>
      <p:ext uri="{BB962C8B-B14F-4D97-AF65-F5344CB8AC3E}">
        <p14:creationId xmlns:p14="http://schemas.microsoft.com/office/powerpoint/2010/main" val="352620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World’s Need and God’s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Need: Advocate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1 John 2:1a; 3:7-9 –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Supply: Advocate/High Priest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1 John 2:1b; 1:8-9; Hebrews 4:14-16 – </a:t>
            </a:r>
          </a:p>
        </p:txBody>
      </p:sp>
    </p:spTree>
    <p:extLst>
      <p:ext uri="{BB962C8B-B14F-4D97-AF65-F5344CB8AC3E}">
        <p14:creationId xmlns:p14="http://schemas.microsoft.com/office/powerpoint/2010/main" val="41424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722"/>
            <a:ext cx="77724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World’s Need and God’s Supply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98384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Romans 5:6</a:t>
            </a:r>
          </a:p>
        </p:txBody>
      </p:sp>
    </p:spTree>
    <p:extLst>
      <p:ext uri="{BB962C8B-B14F-4D97-AF65-F5344CB8AC3E}">
        <p14:creationId xmlns:p14="http://schemas.microsoft.com/office/powerpoint/2010/main" val="309109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1032</Words>
  <Application>Microsoft Office PowerPoint</Application>
  <PresentationFormat>On-screen Show (4:3)</PresentationFormat>
  <Paragraphs>89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Lucida Calligraphy</vt:lpstr>
      <vt:lpstr>Times New Roman</vt:lpstr>
      <vt:lpstr>Wingdings</vt:lpstr>
      <vt:lpstr>Office Theme</vt:lpstr>
      <vt:lpstr>PowerPoint Presentation</vt:lpstr>
      <vt:lpstr>The World’s Need and God’s Supply</vt:lpstr>
      <vt:lpstr>The World’s Need and God’s Supply</vt:lpstr>
      <vt:lpstr>The World’s Need and God’s Supply</vt:lpstr>
      <vt:lpstr>The World’s Need and God’s Supply</vt:lpstr>
      <vt:lpstr>The World’s Need and God’s Supply</vt:lpstr>
      <vt:lpstr>The World’s Need and God’s Supply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World’s Need and God’s Supply</dc:title>
  <dc:creator>Jeremiah Cox</dc:creator>
  <cp:lastModifiedBy>Jeremiah Cox</cp:lastModifiedBy>
  <cp:revision>2</cp:revision>
  <dcterms:created xsi:type="dcterms:W3CDTF">2016-07-17T21:29:44Z</dcterms:created>
  <dcterms:modified xsi:type="dcterms:W3CDTF">2016-07-17T21:43:34Z</dcterms:modified>
</cp:coreProperties>
</file>