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9DBDD-A624-4C54-9B05-B5E226025303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29152-0BA5-4395-98AF-924CBB25B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0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God, Us, and Suffering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anniversary of 9/11/01 – when the World Trade Centers in New York City were attacked – reminds us of the evil that is in the world that often leads to suffering.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was not the first time such evil manifested itself, nor the last time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Ecclesiastes 1:9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Evil continues in various forms.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also see bad things happening to good people every day – in various forms: sickness, accidents, misfortune, etc.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when these things are not directly linked to another’s evil ways.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question of suffering has long been pondered by men throughout the ages.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question which even the righteous – those serving God, Christians – have struggled to answer, and understand. (Example: Job)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primary subject used by skeptics to disprove God’s existence.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also caused many to lose their faith –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they fail to understand how God could allow such to happen, and fail to understand how to react when inflicted with suffering themselves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we aren’t given all the answers we might desire concerning this subject, God has given us as much information as we need.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existence of suffering, although thought by many, cannot be used to disprove God’s existence.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is a necessary consequence of free-will.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are not exempt from suffering, as they live in the same imperfect world as the rest of mankind.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must not allow suffering to cause their faith to waiver.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given us instruction concerning the proper reaction to suffering.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29152-0BA5-4395-98AF-924CBB25BE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4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Suffering, God, and Mankind.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Creation – Good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1:31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creation was good. It was as He intended it to be – no flaw in the carrying out of His plan.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suggest that if suffering and evil exist, it must exist because God created it that way – thus, if God is supposed to be wholly good, the existence of suffering and evil prove He does not exist.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1:16-17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existence of suffering and evil does not imply its origin is God. (God is good, and good comes from Him.)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one is to put God to the test in the scope of suffering and evil – in order to disprove that He exists – he must appeal to God’s word for His true identity.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never denied the existence of suffering and evil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also never made the claim that His immutable good nature would necessitate the eradication of suffering and evil.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 – Free-Will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2:15-17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created man, and gave Him a command.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giving of the command implies the possibility of breaking the command.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God would not give a command that could not be followed.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in this command, and all commands, is the evidence of man being created with free-will.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free-will comes consequences to our choices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many of which God informs us of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shall surely die.”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(Whether good or bad.)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3:6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by use of their free-will, man chose to disobey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3:17-19, 22-24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suffering ultimately resulted from sinning.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ground was cursed, and man was expelled from the garden – thus losing access to the tree of life – 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meaning physical death became the norm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15:20-22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7:29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created good, and man in free-will did not submit to God’s will – thus, the existence of suffering.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some do not understand is the fact that if God erased suffering, He would have to erase free-will.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choose not to love God, thus do not submit to His will, and other’s suffer because of this. (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Peter 2:7-8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Righteous Lot oppressed by filthy conduct of wicked.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1:13-15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not God’s fault. God cannot tempt us to do evil.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Creation – Natural Laws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than the fact that all suffering finds its origin in Adam’s sin – suffering physical death, which comes from many things – not all suffering is a result of an individual’s specific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other words, some things just happen.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Ecclesiastes 9:11-12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Time and chance result in suffering.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natural laws in God’s creation.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(Ex: Gravity.)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those laws are broken, even if by chance, or accident, suffering may result on different levels.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all questions are able to be answered concerning the topic of suffering. Yet we know suffering exists.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better question to ask is: because suffering exists, how should I react to it, and what can be made of suffering?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especially the case with Christians.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We, as children of God, must understand the reaction God wants us to have to suffering, and must understand the good that can come from it.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and Christians.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29152-0BA5-4395-98AF-924CBB25BE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and Christians.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exists. How are we, as Christians, supposed to meet suffering, and what can be made of suffering in our lives?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Gained Perspective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physical life were the pinnacle of existence, God would not allow such pervasive suffering to occur. If this life was “it,” it would be pretty sad.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7:16-17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those who had their robes washed in the blood of the lamb.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should allow us to focus on the eternal time after this life, where there is the option of no suffering.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4:16-18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their suffering, the apostles did not lose faith because it reminded them that this life is not all there is. They were working for something greater, and lasting.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do not know what will happen tomorrow. For what is your life? It is even a vapor that appears for a little time and then vanishes away” (James 4:14)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can remind us that this life is not indestructible, and immortal.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life is fragile, and short.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think about eternity!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allows suffering to occur, and in His providence, uses it to mold His children – we should recognize this.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Growth in Christ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Allows us to prove ourselves.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1:1, 9-11, 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Devil thought Job only feared God so he would receive blessings from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would happen when those things were taken away? When Job suffered?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was able to prove his love for God, and by it came out stronger.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Produces Endurance (For other trials, and the general endurance needed to get to heaven.)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1:2-4, 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Suffering tries us, and allows us to grow in patience. (or endurance)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12:7-10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(Paul’s thorn in flesh.) it promotes dependence upon God.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this thorn in his flesh was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messenger of Satan.”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(Came from the Devil, not God.)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1:5-7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lack wisdom needed to get through suffering we must turn to God.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also promotes a growth in faith!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Yields Fruit of Righteousness (God uses suffering for discipline.)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12:3-11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allows suffering because He loves us. He wishes us to grow (In ways previously discussed.)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12-13)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recognize the learning we can gain from suffering, and allow it to yield fruit in our lives, instead of allowing it to break us.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Will Suffer (How will we deal with it is the question.)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29152-0BA5-4395-98AF-924CBB25BE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57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Will Suffer (How will we deal with it is the question.)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want to live for Jesus we will experience suffering.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14:22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(After Paul was stoned and left for dead.) Tribulation is necessary to enter heaven.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Suffering is not God’s fault. It is ultimately a result of man’s foolishness in sin. It is a part of life.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God uses it for our advantage. We must recognize this, and act accordingly.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29152-0BA5-4395-98AF-924CBB25BE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5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2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3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7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2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6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4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0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6F0F-1238-42E1-9267-506C76172D48}" type="datetimeFigureOut">
              <a:rPr lang="en-US" smtClean="0"/>
              <a:t>9/10/2016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0919F-F31A-4B50-BA95-DA67C180A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4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1072"/>
            <a:ext cx="7772400" cy="2387600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God, Us, and Suffering</a:t>
            </a:r>
          </a:p>
        </p:txBody>
      </p:sp>
    </p:spTree>
    <p:extLst>
      <p:ext uri="{BB962C8B-B14F-4D97-AF65-F5344CB8AC3E}">
        <p14:creationId xmlns:p14="http://schemas.microsoft.com/office/powerpoint/2010/main" val="772791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Suffering, God, and Mankind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God’s Creation – Good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Genesis 1:31; James 1:16-17 –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Man – Free-Will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Genesis 2:15-17; 3:6, 17-19, 22-24; Ecclesiastes 7:29; James 1:13-15 –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God’s Creation – Natural Laws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Ecclesiastes 9:11-12 – </a:t>
            </a:r>
          </a:p>
        </p:txBody>
      </p:sp>
    </p:spTree>
    <p:extLst>
      <p:ext uri="{BB962C8B-B14F-4D97-AF65-F5344CB8AC3E}">
        <p14:creationId xmlns:p14="http://schemas.microsoft.com/office/powerpoint/2010/main" val="121340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Suffering and Christians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Gained Perspective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– Revelation 7:16-17; 2 Corinthians 4:16-18 –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</a:rPr>
              <a:t>Growth in Christ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Allows us to prove ourselves – Job 1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Produces Endurance – James 1;                           2 Corinthians 12:7-10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Yields Fruit – Hebrews 12:3-13</a:t>
            </a:r>
          </a:p>
        </p:txBody>
      </p:sp>
    </p:spTree>
    <p:extLst>
      <p:ext uri="{BB962C8B-B14F-4D97-AF65-F5344CB8AC3E}">
        <p14:creationId xmlns:p14="http://schemas.microsoft.com/office/powerpoint/2010/main" val="2832765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82534"/>
            <a:ext cx="7772400" cy="2387600"/>
          </a:xfrm>
        </p:spPr>
        <p:txBody>
          <a:bodyPr>
            <a:no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God, Us, and Suffering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36643" y="4570136"/>
            <a:ext cx="5870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2 Timothy 3:12; Acts 14:22</a:t>
            </a:r>
          </a:p>
        </p:txBody>
      </p:sp>
    </p:spTree>
    <p:extLst>
      <p:ext uri="{BB962C8B-B14F-4D97-AF65-F5344CB8AC3E}">
        <p14:creationId xmlns:p14="http://schemas.microsoft.com/office/powerpoint/2010/main" val="68450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1578</Words>
  <Application>Microsoft Office PowerPoint</Application>
  <PresentationFormat>On-screen Show (4:3)</PresentationFormat>
  <Paragraphs>100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Monotype Corsiva</vt:lpstr>
      <vt:lpstr>Times New Roman</vt:lpstr>
      <vt:lpstr>Wingdings</vt:lpstr>
      <vt:lpstr>Office Theme</vt:lpstr>
      <vt:lpstr>PowerPoint Presentation</vt:lpstr>
      <vt:lpstr>God, Us, and Suffering</vt:lpstr>
      <vt:lpstr>Suffering, God, and Mankind</vt:lpstr>
      <vt:lpstr>Suffering and Christians</vt:lpstr>
      <vt:lpstr>God, Us, and Suffering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3</cp:revision>
  <dcterms:created xsi:type="dcterms:W3CDTF">2016-09-11T04:28:40Z</dcterms:created>
  <dcterms:modified xsi:type="dcterms:W3CDTF">2016-09-11T04:44:38Z</dcterms:modified>
</cp:coreProperties>
</file>