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76FE6-842E-41EA-9B81-E3EDB4983C24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6D095-8295-4610-8540-6F98C4C51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2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For The Old Paths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(Jeremiah 6:16-19)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122:1-2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depicts the joy of worshipers upon entering the house of the Lord in Jerusalem.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fortified city of Jerusalem was wonderful to behold to those approaching.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Yet,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begins with the urgent call to flee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1),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her walls are no longer secure.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change is drastic, and alarming.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6:1-5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Babylon would come from the North and overtake Jerusalem. War will be waged, and destruction will ensue.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6:6-9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set to occur due to the overflow of wickedness within the hearts of the Israelites.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 God pleads for her to heed the warning and turn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8).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6:10-15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people do not listen to God’s word, because they do not love it.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be punished in great destruction because they are covetous, and deal falsely with others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pay attention to false prophets who tickle their ears, and ignore the prophets of God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ungodliness is brazen. They are not ashamed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 God will punish them.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6:16-19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There still remained a way to evade the destruction. Turn to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16)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“ask for the old paths”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old path the Israelites used to walk in – obedience to God’s word – the path of faith.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Deuteronomy 10:12-13).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refuse to walk in the way of righteousness, and do not heed the warning of the trumpet, so God will punish them.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18-19)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they become an example to all nations what God does to those who reject His word, instead of being an example of obedience and love for God.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Jeremiah’s call to,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“ask for the old paths,”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important to consider.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“old paths”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old, in that they have been since the beginning.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only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“good way,”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in order to please God you must walk therein.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Generally, this path is simply one of faithful obedience – one which seeks counsel, and instruction in God’s word, and applies 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many things which have strayed from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“old path.”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will consider a few substantial areas in which we must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“ask for the old paths...and walk in it.”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for the old paths…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D095-8295-4610-8540-6F98C4C518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for the old paths…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(Denominationalism; soft preaching)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Denominationalism – is condemned implicitly in scripture, and those who believe and practice such will be punished unless they repent, and turn to the old paths.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1:10-13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division according to preachers of the gospel.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Division is not the design of the Lord for the church.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version: I am a: Baptist, Methodist, catholic, etc.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will build My church” (Matthew 16:18)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of Christ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Romans 16:16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belonging to Him);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1:22-23; 4:4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(One body).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church is Christ’s body. He has only one.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“old path,”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the path of righteousness is one of ONENESS.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this possible?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“old paths”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God’s word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1 Corinthians 4:6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don’t think beyond what is written).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doing so, we can be of one mind.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what God intended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John 17:20-21)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Lord’s church – soft preaching.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5:30-31; 6:14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false prophesying; false security; soft message.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4:2-4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not endure sound doctrine.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“If anyone speaks, let him speak as the oracles of God” (1 Peter 4:11)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God’s word say?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Preach it, and desire it!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Home (Divorce and Remarriage; domestic roles and child rearing)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D095-8295-4610-8540-6F98C4C51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Home (Divorce and Remarriage; domestic roles and child rearing)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Divorce and Remarriage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marriage has become a temporary union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it is broken, abandon it, not fix it.)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19:3-9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“old path,”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i.e. what was in the beginning, does not allow a temporary view of marriage.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World: “you can divorce for any reason, and marry anyone you like.”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Jesus: only cause for divorce = fornication; only marry those who are not bound.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Domestic Roles and Child Rearing – when society changes the structure of the home chaos ensues. When discipline is gone, society is hurt. (ASK FOR THE OLD PATHS)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5:22-25, 28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husband and wife relationship. (submission and love)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6:1-4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submission of children, and instruction from father/parents. (Discipline is important.)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fabric of society is the home. If men asked for the old paths concerning the home, many problems would be solved.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 (submission to God; Romans 13)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D095-8295-4610-8540-6F98C4C518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 (submission to God; Romans 13)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5:21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Most High God rules.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have humility before Him, and recognize His authority.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He rules we must submit to His rule.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“Righteousness exalts a nation, but sin is a reproach to any people” (Proverbs 14:34)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brazen immorality of this nation will not go unpunished.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will bring nations down who do not work righteousness.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13:1-4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governments must understand why they exist, and fulfill their role.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 Israel, the only thing that will save this nation is to ask for the old paths, and return to them.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– God intends for us to follow His ways. Punishment is given disobedience. He requires us to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“ask for the old paths…and walk in [them].”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D095-8295-4610-8540-6F98C4C518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 – God intends for us to follow His ways. Punishment is given disobedience. He requires us to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“ask for the old paths…and walk in [them].”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D095-8295-4610-8540-6F98C4C518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9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9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6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6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6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5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5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2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C5A1-98BF-4878-B5B1-E4CD28BA11CE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DAE7-1119-435E-86CE-9D5366F1C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3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0701" y="1890300"/>
            <a:ext cx="5821017" cy="2800970"/>
          </a:xfrm>
          <a:solidFill>
            <a:schemeClr val="bg1">
              <a:alpha val="40000"/>
            </a:schemeClr>
          </a:solidFill>
          <a:effectLst>
            <a:softEdge rad="381000"/>
          </a:effectLst>
        </p:spPr>
        <p:txBody>
          <a:bodyPr>
            <a:noAutofit/>
          </a:bodyPr>
          <a:lstStyle/>
          <a:p>
            <a:r>
              <a:rPr lang="en-US" sz="8800" b="1" dirty="0">
                <a:latin typeface="Blackadder ITC" panose="04020505051007020D02" pitchFamily="82" charset="0"/>
              </a:rPr>
              <a:t>Ask For The Old Paths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4589" y="4418324"/>
            <a:ext cx="3553239" cy="545892"/>
          </a:xfrm>
          <a:solidFill>
            <a:schemeClr val="bg1">
              <a:alpha val="40000"/>
            </a:schemeClr>
          </a:solidFill>
          <a:effectLst>
            <a:softEdge rad="152400"/>
          </a:effectLst>
        </p:spPr>
        <p:txBody>
          <a:bodyPr>
            <a:normAutofit lnSpcReduction="10000"/>
          </a:bodyPr>
          <a:lstStyle/>
          <a:p>
            <a:r>
              <a:rPr lang="en-US" sz="3600" b="1" i="1"/>
              <a:t>Jeremiah 6:16-19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73777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0000"/>
            </a:schemeClr>
          </a:solidFill>
          <a:effectLst>
            <a:softEdge rad="190500"/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Blackadder ITC" panose="04020505051007020D02" pitchFamily="82" charset="0"/>
              </a:rPr>
              <a:t>Ask For The Old Paths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40000"/>
            </a:schemeClr>
          </a:solidFill>
          <a:effectLst>
            <a:softEdge rad="190500"/>
          </a:effectLst>
        </p:spPr>
        <p:txBody>
          <a:bodyPr/>
          <a:lstStyle/>
          <a:p>
            <a:pPr marL="0" indent="0" algn="ctr">
              <a:buNone/>
            </a:pPr>
            <a:endParaRPr lang="en-US" sz="400" b="1" dirty="0"/>
          </a:p>
          <a:p>
            <a:pPr marL="0" indent="0" algn="ctr">
              <a:buNone/>
            </a:pPr>
            <a:r>
              <a:rPr lang="en-US" sz="3600" b="1" dirty="0"/>
              <a:t>The Church</a:t>
            </a:r>
          </a:p>
          <a:p>
            <a:pPr marL="0" indent="0" algn="ctr">
              <a:buNone/>
            </a:pPr>
            <a:r>
              <a:rPr lang="en-US" sz="3200" dirty="0"/>
              <a:t>Denominationalism – </a:t>
            </a:r>
            <a:r>
              <a:rPr lang="en-US" sz="3200" i="1" dirty="0"/>
              <a:t>1 Corinthians 1:10-13; Ephesians 1:22-23; 4:4; John 17:20-21</a:t>
            </a:r>
          </a:p>
          <a:p>
            <a:pPr marL="0" indent="0" algn="ctr">
              <a:buNone/>
            </a:pPr>
            <a:r>
              <a:rPr lang="en-US" sz="3200" dirty="0"/>
              <a:t>Soft Preaching – </a:t>
            </a:r>
            <a:r>
              <a:rPr lang="en-US" sz="3200" i="1" dirty="0"/>
              <a:t>Jeremiah 5:30-31; 6:14;          2 Timothy 4:2-4</a:t>
            </a:r>
          </a:p>
        </p:txBody>
      </p:sp>
    </p:spTree>
    <p:extLst>
      <p:ext uri="{BB962C8B-B14F-4D97-AF65-F5344CB8AC3E}">
        <p14:creationId xmlns:p14="http://schemas.microsoft.com/office/powerpoint/2010/main" val="19449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0000"/>
            </a:schemeClr>
          </a:solidFill>
          <a:effectLst>
            <a:softEdge rad="190500"/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Blackadder ITC" panose="04020505051007020D02" pitchFamily="82" charset="0"/>
              </a:rPr>
              <a:t>Ask For The Old Paths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40000"/>
            </a:schemeClr>
          </a:solidFill>
          <a:effectLst>
            <a:softEdge rad="190500"/>
          </a:effectLst>
        </p:spPr>
        <p:txBody>
          <a:bodyPr/>
          <a:lstStyle/>
          <a:p>
            <a:pPr marL="0" indent="0" algn="ctr">
              <a:buNone/>
            </a:pPr>
            <a:endParaRPr lang="en-US" sz="400" b="1" dirty="0"/>
          </a:p>
          <a:p>
            <a:pPr marL="0" indent="0" algn="ctr">
              <a:buNone/>
            </a:pPr>
            <a:r>
              <a:rPr lang="en-US" sz="3600" b="1" dirty="0"/>
              <a:t>The Church</a:t>
            </a:r>
          </a:p>
          <a:p>
            <a:pPr marL="0" indent="0" algn="ctr">
              <a:buNone/>
            </a:pPr>
            <a:r>
              <a:rPr lang="en-US" sz="3600" b="1" dirty="0"/>
              <a:t>The Home</a:t>
            </a:r>
          </a:p>
          <a:p>
            <a:pPr marL="0" indent="0" algn="ctr">
              <a:buNone/>
            </a:pPr>
            <a:r>
              <a:rPr lang="en-US" sz="3200" dirty="0"/>
              <a:t>Divorce and Remarriage – </a:t>
            </a:r>
            <a:r>
              <a:rPr lang="en-US" sz="3200" i="1" dirty="0"/>
              <a:t>Matthew 19:3-9</a:t>
            </a:r>
          </a:p>
          <a:p>
            <a:pPr marL="0" indent="0" algn="ctr">
              <a:buNone/>
            </a:pPr>
            <a:r>
              <a:rPr lang="en-US" sz="3200" dirty="0"/>
              <a:t>Domestic Roles and Child Rearing –       </a:t>
            </a:r>
            <a:r>
              <a:rPr lang="en-US" sz="3200" i="1" dirty="0"/>
              <a:t>Ephesians 5:22-28; 6:1-4</a:t>
            </a:r>
          </a:p>
        </p:txBody>
      </p:sp>
    </p:spTree>
    <p:extLst>
      <p:ext uri="{BB962C8B-B14F-4D97-AF65-F5344CB8AC3E}">
        <p14:creationId xmlns:p14="http://schemas.microsoft.com/office/powerpoint/2010/main" val="280914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0000"/>
            </a:schemeClr>
          </a:solidFill>
          <a:effectLst>
            <a:softEdge rad="190500"/>
          </a:effectLst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Blackadder ITC" panose="04020505051007020D02" pitchFamily="82" charset="0"/>
              </a:rPr>
              <a:t>Ask For The Old Paths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0949"/>
          </a:xfrm>
          <a:solidFill>
            <a:schemeClr val="bg1">
              <a:alpha val="40000"/>
            </a:schemeClr>
          </a:solidFill>
          <a:effectLst>
            <a:softEdge rad="190500"/>
          </a:effectLst>
        </p:spPr>
        <p:txBody>
          <a:bodyPr/>
          <a:lstStyle/>
          <a:p>
            <a:pPr marL="0" indent="0" algn="ctr">
              <a:buNone/>
            </a:pPr>
            <a:endParaRPr lang="en-US" sz="400" b="1" dirty="0"/>
          </a:p>
          <a:p>
            <a:pPr marL="0" indent="0" algn="ctr">
              <a:buNone/>
            </a:pPr>
            <a:r>
              <a:rPr lang="en-US" sz="3600" b="1" dirty="0"/>
              <a:t>The Church</a:t>
            </a:r>
          </a:p>
          <a:p>
            <a:pPr marL="0" indent="0" algn="ctr">
              <a:buNone/>
            </a:pPr>
            <a:r>
              <a:rPr lang="en-US" sz="3600" b="1" dirty="0"/>
              <a:t>The Home</a:t>
            </a:r>
          </a:p>
          <a:p>
            <a:pPr marL="0" indent="0" algn="ctr">
              <a:buNone/>
            </a:pPr>
            <a:r>
              <a:rPr lang="en-US" sz="3600" b="1" dirty="0"/>
              <a:t>The Nation</a:t>
            </a:r>
          </a:p>
          <a:p>
            <a:pPr marL="0" indent="0" algn="ctr">
              <a:buNone/>
            </a:pPr>
            <a:r>
              <a:rPr lang="en-US" sz="3200" i="1" dirty="0"/>
              <a:t>“the Most High God rules in the kingdom of men” (Daniel 5:21).</a:t>
            </a:r>
          </a:p>
          <a:p>
            <a:pPr marL="0" indent="0" algn="ctr">
              <a:buNone/>
            </a:pPr>
            <a:r>
              <a:rPr lang="en-US" sz="3200" i="1" dirty="0"/>
              <a:t>“Righteousness exalts a nation, but sin is a reproach to any people” (Proverbs 14:34).</a:t>
            </a:r>
          </a:p>
          <a:p>
            <a:pPr marL="0" indent="0" algn="ctr">
              <a:buNone/>
            </a:pPr>
            <a:r>
              <a:rPr lang="en-US" sz="3200" i="1" dirty="0"/>
              <a:t>Romans 13:1-4</a:t>
            </a:r>
          </a:p>
        </p:txBody>
      </p:sp>
    </p:spTree>
    <p:extLst>
      <p:ext uri="{BB962C8B-B14F-4D97-AF65-F5344CB8AC3E}">
        <p14:creationId xmlns:p14="http://schemas.microsoft.com/office/powerpoint/2010/main" val="220140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0701" y="1890300"/>
            <a:ext cx="5821017" cy="2800970"/>
          </a:xfrm>
          <a:solidFill>
            <a:schemeClr val="bg1">
              <a:alpha val="40000"/>
            </a:schemeClr>
          </a:solidFill>
          <a:effectLst>
            <a:softEdge rad="381000"/>
          </a:effectLst>
        </p:spPr>
        <p:txBody>
          <a:bodyPr>
            <a:noAutofit/>
          </a:bodyPr>
          <a:lstStyle/>
          <a:p>
            <a:r>
              <a:rPr lang="en-US" sz="8800" b="1" dirty="0">
                <a:latin typeface="Blackadder ITC" panose="04020505051007020D02" pitchFamily="82" charset="0"/>
              </a:rPr>
              <a:t>Ask For The Old Paths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4589" y="4418324"/>
            <a:ext cx="3553239" cy="545892"/>
          </a:xfrm>
          <a:solidFill>
            <a:schemeClr val="bg1">
              <a:alpha val="40000"/>
            </a:schemeClr>
          </a:solidFill>
          <a:effectLst>
            <a:softEdge rad="152400"/>
          </a:effectLst>
        </p:spPr>
        <p:txBody>
          <a:bodyPr>
            <a:normAutofit lnSpcReduction="10000"/>
          </a:bodyPr>
          <a:lstStyle/>
          <a:p>
            <a:r>
              <a:rPr lang="en-US" sz="3600" b="1" i="1"/>
              <a:t>Jeremiah 6:16-19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23750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1216</Words>
  <Application>Microsoft Office PowerPoint</Application>
  <PresentationFormat>On-screen Show (4:3)</PresentationFormat>
  <Paragraphs>90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Blackadder ITC</vt:lpstr>
      <vt:lpstr>Calibri</vt:lpstr>
      <vt:lpstr>Calibri Light</vt:lpstr>
      <vt:lpstr>Times New Roman</vt:lpstr>
      <vt:lpstr>Wingdings</vt:lpstr>
      <vt:lpstr>Office Theme</vt:lpstr>
      <vt:lpstr>PowerPoint Presentation</vt:lpstr>
      <vt:lpstr>Ask For The Old Paths</vt:lpstr>
      <vt:lpstr>Ask For The Old Paths</vt:lpstr>
      <vt:lpstr>Ask For The Old Paths</vt:lpstr>
      <vt:lpstr>Ask For The Old Paths</vt:lpstr>
      <vt:lpstr>Ask For The Old Paths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2016-09-23T21:06:21Z</dcterms:created>
  <dcterms:modified xsi:type="dcterms:W3CDTF">2016-09-25T21:23:44Z</dcterms:modified>
</cp:coreProperties>
</file>