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6"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3" d="2"/>
        <a:sy n="3" d="2"/>
      </p:scale>
      <p:origin x="0" y="0"/>
    </p:cViewPr>
  </p:notesTextViewPr>
  <p:notesViewPr>
    <p:cSldViewPr snapToGrid="0">
      <p:cViewPr varScale="1">
        <p:scale>
          <a:sx n="55" d="100"/>
          <a:sy n="55" d="100"/>
        </p:scale>
        <p:origin x="288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ED4994-CEB4-4F37-9C3E-D7277AA296E3}" type="datetimeFigureOut">
              <a:rPr lang="en-US" smtClean="0"/>
              <a:t>10/23/2016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9BF9C4-138F-4A6C-93FA-F81A65065B4F}" type="slidenum">
              <a:rPr lang="en-US" smtClean="0"/>
              <a:t>‹#›</a:t>
            </a:fld>
            <a:endParaRPr lang="en-US"/>
          </a:p>
        </p:txBody>
      </p:sp>
    </p:spTree>
    <p:extLst>
      <p:ext uri="{BB962C8B-B14F-4D97-AF65-F5344CB8AC3E}">
        <p14:creationId xmlns:p14="http://schemas.microsoft.com/office/powerpoint/2010/main" val="3612075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9BF9C4-138F-4A6C-93FA-F81A65065B4F}" type="slidenum">
              <a:rPr lang="en-US" smtClean="0"/>
              <a:t>1</a:t>
            </a:fld>
            <a:endParaRPr lang="en-US"/>
          </a:p>
        </p:txBody>
      </p:sp>
    </p:spTree>
    <p:extLst>
      <p:ext uri="{BB962C8B-B14F-4D97-AF65-F5344CB8AC3E}">
        <p14:creationId xmlns:p14="http://schemas.microsoft.com/office/powerpoint/2010/main" val="42602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Open Our Eyes That We May See </a:t>
            </a:r>
            <a:r>
              <a:rPr lang="en-US" sz="1100" i="1" dirty="0">
                <a:effectLst/>
                <a:latin typeface="Calibri" panose="020F0502020204030204" pitchFamily="34" charset="0"/>
                <a:ea typeface="Calibri" panose="020F0502020204030204" pitchFamily="34" charset="0"/>
                <a:cs typeface="Times New Roman" panose="02020603050405020304" pitchFamily="18" charset="0"/>
              </a:rPr>
              <a:t>2 Kings 6:8-23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Kings 6:8-23</a:t>
            </a:r>
            <a:r>
              <a:rPr lang="en-US" dirty="0">
                <a:latin typeface="Calibri" panose="020F0502020204030204" pitchFamily="34" charset="0"/>
                <a:ea typeface="Calibri" panose="020F0502020204030204" pitchFamily="34" charset="0"/>
                <a:cs typeface="Times New Roman" panose="02020603050405020304" pitchFamily="18" charset="0"/>
              </a:rPr>
              <a:t> records a wonderful event which occurred while the king of Syria was making war against Israel.</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8-10)</a:t>
            </a:r>
            <a:r>
              <a:rPr lang="en-US" dirty="0">
                <a:latin typeface="Calibri" panose="020F0502020204030204" pitchFamily="34" charset="0"/>
                <a:ea typeface="Calibri" panose="020F0502020204030204" pitchFamily="34" charset="0"/>
                <a:cs typeface="Times New Roman" panose="02020603050405020304" pitchFamily="18" charset="0"/>
              </a:rPr>
              <a:t> – King of Syria tells servants about where he will place his soldiers, and Elisha (the man of God) tells the king of Israel, who puts his troops there before Syria (takes preventative measures; more than once).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11-13)</a:t>
            </a:r>
            <a:r>
              <a:rPr lang="en-US" dirty="0">
                <a:latin typeface="Calibri" panose="020F0502020204030204" pitchFamily="34" charset="0"/>
                <a:ea typeface="Calibri" panose="020F0502020204030204" pitchFamily="34" charset="0"/>
                <a:cs typeface="Times New Roman" panose="02020603050405020304" pitchFamily="18" charset="0"/>
              </a:rPr>
              <a:t> – King of Syria was frustrated, and thought there was a traitor, but they explained that Elisha knew of what the king said in secret (given from God – prophet). King of Syria sent men to Dothan to take him.</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14-17)</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Syrian army surrounded Elisha and servant in Dothan. Servant was afraid, but Elisha prayed that he might be able to see the power and protection of God which they had on their side.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18-23)</a:t>
            </a:r>
            <a:r>
              <a:rPr lang="en-US" dirty="0">
                <a:latin typeface="Calibri" panose="020F0502020204030204" pitchFamily="34" charset="0"/>
                <a:ea typeface="Calibri" panose="020F0502020204030204" pitchFamily="34" charset="0"/>
                <a:cs typeface="Times New Roman" panose="02020603050405020304" pitchFamily="18" charset="0"/>
              </a:rPr>
              <a:t> – God struck them with blindness and Elisha led them into the king of Israel’s hands. God gave Israel the victory against her enemies through His power.</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Christians walk by faith</a:t>
            </a:r>
            <a:r>
              <a:rPr lang="en-US" dirty="0">
                <a:latin typeface="Calibri" panose="020F0502020204030204" pitchFamily="34" charset="0"/>
                <a:ea typeface="Calibri" panose="020F0502020204030204" pitchFamily="34" charset="0"/>
                <a:cs typeface="Times New Roman" panose="02020603050405020304" pitchFamily="18" charset="0"/>
              </a:rPr>
              <a:t> – they trust in God, and see the unseen through the eyes of faith to the extent of following God obediently, and seeking to save those who are lost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 Corinthians 5:7-11</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Christians have an enemy</a:t>
            </a:r>
            <a:r>
              <a:rPr lang="en-US" dirty="0">
                <a:latin typeface="Calibri" panose="020F0502020204030204" pitchFamily="34" charset="0"/>
                <a:ea typeface="Calibri" panose="020F0502020204030204" pitchFamily="34" charset="0"/>
                <a:cs typeface="Times New Roman" panose="02020603050405020304" pitchFamily="18" charset="0"/>
              </a:rPr>
              <a:t> – the Devil is constantly trying to cause us to lose our faith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Peter 5:8-9).</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Christians have a powerful Heavenly Father</a:t>
            </a:r>
            <a:r>
              <a:rPr lang="en-US" dirty="0">
                <a:latin typeface="Calibri" panose="020F0502020204030204" pitchFamily="34" charset="0"/>
                <a:ea typeface="Calibri" panose="020F0502020204030204" pitchFamily="34" charset="0"/>
                <a:cs typeface="Times New Roman" panose="02020603050405020304" pitchFamily="18" charset="0"/>
              </a:rPr>
              <a:t> – when we cling to Him, the Devil flees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John 4:4; James 4:7)</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We need to be able to see the spiritual power, and provisions of God in our lives to have the courage and ability to carry on doing that which He desires. To be victorious.</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Open Our Eyes That We May See…</a:t>
            </a:r>
          </a:p>
          <a:p>
            <a:endParaRPr lang="en-US" dirty="0"/>
          </a:p>
        </p:txBody>
      </p:sp>
      <p:sp>
        <p:nvSpPr>
          <p:cNvPr id="4" name="Slide Number Placeholder 3"/>
          <p:cNvSpPr>
            <a:spLocks noGrp="1"/>
          </p:cNvSpPr>
          <p:nvPr>
            <p:ph type="sldNum" sz="quarter" idx="10"/>
          </p:nvPr>
        </p:nvSpPr>
        <p:spPr/>
        <p:txBody>
          <a:bodyPr/>
          <a:lstStyle/>
          <a:p>
            <a:fld id="{799BF9C4-138F-4A6C-93FA-F81A65065B4F}" type="slidenum">
              <a:rPr lang="en-US" smtClean="0"/>
              <a:t>2</a:t>
            </a:fld>
            <a:endParaRPr lang="en-US"/>
          </a:p>
        </p:txBody>
      </p:sp>
    </p:spTree>
    <p:extLst>
      <p:ext uri="{BB962C8B-B14F-4D97-AF65-F5344CB8AC3E}">
        <p14:creationId xmlns:p14="http://schemas.microsoft.com/office/powerpoint/2010/main" val="1931825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Open Our Eyes That We May See…</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Power of God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1:20</a:t>
            </a:r>
            <a:r>
              <a:rPr lang="en-US" dirty="0">
                <a:latin typeface="Calibri" panose="020F0502020204030204" pitchFamily="34" charset="0"/>
                <a:ea typeface="Calibri" panose="020F0502020204030204" pitchFamily="34" charset="0"/>
                <a:cs typeface="Times New Roman" panose="02020603050405020304" pitchFamily="18" charset="0"/>
              </a:rPr>
              <a:t> – Power of God seen in creation.</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Eternal Power</a:t>
            </a:r>
            <a:r>
              <a:rPr lang="en-US" dirty="0">
                <a:latin typeface="Calibri" panose="020F0502020204030204" pitchFamily="34" charset="0"/>
                <a:ea typeface="Calibri" panose="020F0502020204030204" pitchFamily="34" charset="0"/>
                <a:cs typeface="Times New Roman" panose="02020603050405020304" pitchFamily="18" charset="0"/>
              </a:rPr>
              <a:t> – only kind of power capable of creating something from nothing.</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Godhead</a:t>
            </a:r>
            <a:r>
              <a:rPr lang="en-US" dirty="0">
                <a:latin typeface="Calibri" panose="020F0502020204030204" pitchFamily="34" charset="0"/>
                <a:ea typeface="Calibri" panose="020F0502020204030204" pitchFamily="34" charset="0"/>
                <a:cs typeface="Times New Roman" panose="02020603050405020304" pitchFamily="18" charset="0"/>
              </a:rPr>
              <a:t> – only nature that contains such power.</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21-23)</a:t>
            </a:r>
            <a:r>
              <a:rPr lang="en-US" dirty="0">
                <a:latin typeface="Calibri" panose="020F0502020204030204" pitchFamily="34" charset="0"/>
                <a:ea typeface="Calibri" panose="020F0502020204030204" pitchFamily="34" charset="0"/>
                <a:cs typeface="Times New Roman" panose="02020603050405020304" pitchFamily="18" charset="0"/>
              </a:rPr>
              <a:t> – should cause us to honor Him, worship Him, serve Him, and seek Him out further – Gentiles didn’t do this, and God gave them over to a debased mind.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8:31-39</a:t>
            </a:r>
            <a:r>
              <a:rPr lang="en-US" dirty="0">
                <a:latin typeface="Calibri" panose="020F0502020204030204" pitchFamily="34" charset="0"/>
                <a:ea typeface="Calibri" panose="020F0502020204030204" pitchFamily="34" charset="0"/>
                <a:cs typeface="Times New Roman" panose="02020603050405020304" pitchFamily="18" charset="0"/>
              </a:rPr>
              <a:t> – That eternal power, and Divine Person is there for our sakes in protection and preservation.</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Jude 24-25</a:t>
            </a:r>
            <a:r>
              <a:rPr lang="en-US" dirty="0">
                <a:latin typeface="Calibri" panose="020F0502020204030204" pitchFamily="34" charset="0"/>
                <a:ea typeface="Calibri" panose="020F0502020204030204" pitchFamily="34" charset="0"/>
                <a:cs typeface="Times New Roman" panose="02020603050405020304" pitchFamily="18" charset="0"/>
              </a:rPr>
              <a:t> – He is able to keep you.</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This can only occur if we see and recognize His power, allowing such to strengthen our faith.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Presence of God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Timothy 4:16-18</a:t>
            </a:r>
            <a:r>
              <a:rPr lang="en-US" dirty="0">
                <a:latin typeface="Calibri" panose="020F0502020204030204" pitchFamily="34" charset="0"/>
                <a:ea typeface="Calibri" panose="020F0502020204030204" pitchFamily="34" charset="0"/>
                <a:cs typeface="Times New Roman" panose="02020603050405020304" pitchFamily="18" charset="0"/>
              </a:rPr>
              <a:t> – In his trial, no one stood with Paul, but the Lord did.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16)</a:t>
            </a:r>
            <a:r>
              <a:rPr lang="en-US" dirty="0">
                <a:latin typeface="Calibri" panose="020F0502020204030204" pitchFamily="34" charset="0"/>
                <a:ea typeface="Calibri" panose="020F0502020204030204" pitchFamily="34" charset="0"/>
                <a:cs typeface="Times New Roman" panose="02020603050405020304" pitchFamily="18" charset="0"/>
              </a:rPr>
              <a:t> – During the rule of Nero it was extremely dangerous to stand with Paul. To do so would be to receive severe punishment.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17)</a:t>
            </a:r>
            <a:r>
              <a:rPr lang="en-US" dirty="0">
                <a:latin typeface="Calibri" panose="020F0502020204030204" pitchFamily="34" charset="0"/>
                <a:ea typeface="Calibri" panose="020F0502020204030204" pitchFamily="34" charset="0"/>
                <a:cs typeface="Times New Roman" panose="02020603050405020304" pitchFamily="18" charset="0"/>
              </a:rPr>
              <a:t> – The Lord is always with His people, and is able to protect us. Or, if we perish, to keep our souls for eternity – which is far better.</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18)</a:t>
            </a:r>
            <a:r>
              <a:rPr lang="en-US" dirty="0">
                <a:latin typeface="Calibri" panose="020F0502020204030204" pitchFamily="34" charset="0"/>
                <a:ea typeface="Calibri" panose="020F0502020204030204" pitchFamily="34" charset="0"/>
                <a:cs typeface="Times New Roman" panose="02020603050405020304" pitchFamily="18" charset="0"/>
              </a:rPr>
              <a:t> – The Lord is also with us to keep us from the spiritual dangers, and preserve us through His word.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27:45-46</a:t>
            </a:r>
            <a:r>
              <a:rPr lang="en-US" dirty="0">
                <a:latin typeface="Calibri" panose="020F0502020204030204" pitchFamily="34" charset="0"/>
                <a:ea typeface="Calibri" panose="020F0502020204030204" pitchFamily="34" charset="0"/>
                <a:cs typeface="Times New Roman" panose="02020603050405020304" pitchFamily="18" charset="0"/>
              </a:rPr>
              <a:t> – Jesus’ cry of despair on the cross. An actual cry of victory, and faith in God.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22:1-2, 19-21</a:t>
            </a:r>
            <a:r>
              <a:rPr lang="en-US" dirty="0">
                <a:latin typeface="Calibri" panose="020F0502020204030204" pitchFamily="34" charset="0"/>
                <a:ea typeface="Calibri" panose="020F0502020204030204" pitchFamily="34" charset="0"/>
                <a:cs typeface="Times New Roman" panose="02020603050405020304" pitchFamily="18" charset="0"/>
              </a:rPr>
              <a:t> – By the utterance of the first line, the entire Psalm was referred to.</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Jesus, as the captain (</a:t>
            </a:r>
            <a:r>
              <a:rPr lang="en-US" b="1" dirty="0" err="1">
                <a:latin typeface="Calibri" panose="020F0502020204030204" pitchFamily="34" charset="0"/>
                <a:ea typeface="Calibri" panose="020F0502020204030204" pitchFamily="34" charset="0"/>
                <a:cs typeface="Times New Roman" panose="02020603050405020304" pitchFamily="18" charset="0"/>
              </a:rPr>
              <a:t>archegos</a:t>
            </a:r>
            <a:r>
              <a:rPr lang="en-US" b="1" dirty="0">
                <a:latin typeface="Calibri" panose="020F0502020204030204" pitchFamily="34" charset="0"/>
                <a:ea typeface="Calibri" panose="020F0502020204030204" pitchFamily="34" charset="0"/>
                <a:cs typeface="Times New Roman" panose="02020603050405020304" pitchFamily="18" charset="0"/>
              </a:rPr>
              <a:t>) of our salvation serves as an example of how God does not forsake His children.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Hebrews 13:5-6 – What can man do to me?</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Especially in spiritual trouble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Escape from Temptation Supplied by God</a:t>
            </a:r>
          </a:p>
          <a:p>
            <a:endParaRPr lang="en-US" dirty="0"/>
          </a:p>
        </p:txBody>
      </p:sp>
      <p:sp>
        <p:nvSpPr>
          <p:cNvPr id="4" name="Slide Number Placeholder 3"/>
          <p:cNvSpPr>
            <a:spLocks noGrp="1"/>
          </p:cNvSpPr>
          <p:nvPr>
            <p:ph type="sldNum" sz="quarter" idx="10"/>
          </p:nvPr>
        </p:nvSpPr>
        <p:spPr/>
        <p:txBody>
          <a:bodyPr/>
          <a:lstStyle/>
          <a:p>
            <a:fld id="{799BF9C4-138F-4A6C-93FA-F81A65065B4F}" type="slidenum">
              <a:rPr lang="en-US" smtClean="0"/>
              <a:t>3</a:t>
            </a:fld>
            <a:endParaRPr lang="en-US"/>
          </a:p>
        </p:txBody>
      </p:sp>
    </p:spTree>
    <p:extLst>
      <p:ext uri="{BB962C8B-B14F-4D97-AF65-F5344CB8AC3E}">
        <p14:creationId xmlns:p14="http://schemas.microsoft.com/office/powerpoint/2010/main" val="1821972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Escape from Temptation Supplied by God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10:13</a:t>
            </a:r>
            <a:r>
              <a:rPr lang="en-US" dirty="0">
                <a:latin typeface="Calibri" panose="020F0502020204030204" pitchFamily="34" charset="0"/>
                <a:ea typeface="Calibri" panose="020F0502020204030204" pitchFamily="34" charset="0"/>
                <a:cs typeface="Times New Roman" panose="02020603050405020304" pitchFamily="18" charset="0"/>
              </a:rPr>
              <a:t> – God does not allow more than we can handle. Provides way of escape – always.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When temptation comes, it does not come from God, but is regulated by Him.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He won’t allow what we can’t handle, and always provides escape.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119:11</a:t>
            </a:r>
            <a:r>
              <a:rPr lang="en-US" dirty="0">
                <a:latin typeface="Calibri" panose="020F0502020204030204" pitchFamily="34" charset="0"/>
                <a:ea typeface="Calibri" panose="020F0502020204030204" pitchFamily="34" charset="0"/>
                <a:cs typeface="Times New Roman" panose="02020603050405020304" pitchFamily="18" charset="0"/>
              </a:rPr>
              <a:t> – Seek the escape in God’s word.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26:40-41</a:t>
            </a:r>
            <a:r>
              <a:rPr lang="en-US" dirty="0">
                <a:latin typeface="Calibri" panose="020F0502020204030204" pitchFamily="34" charset="0"/>
                <a:ea typeface="Calibri" panose="020F0502020204030204" pitchFamily="34" charset="0"/>
                <a:cs typeface="Times New Roman" panose="02020603050405020304" pitchFamily="18" charset="0"/>
              </a:rPr>
              <a:t> – Seek the escape in watchful prayer to God.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Temptation would come no doubt. They were fatigued, and wanted to do what was right, but would be tempted to do wrong.</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Pray lest you yourself willingly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“enter into temptation.”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Tempted when Jesus would undergo His trial. (Peter denied Him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 v. 27, Peter was there</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Value of Eternal Life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Peter 1:3-9, 17-19</a:t>
            </a:r>
            <a:r>
              <a:rPr lang="en-US" dirty="0">
                <a:latin typeface="Calibri" panose="020F0502020204030204" pitchFamily="34" charset="0"/>
                <a:ea typeface="Calibri" panose="020F0502020204030204" pitchFamily="34" charset="0"/>
                <a:cs typeface="Times New Roman" panose="02020603050405020304" pitchFamily="18" charset="0"/>
              </a:rPr>
              <a:t> – Given hope of incorruptible inheritance – salvation. See the value in it! Bought with the precious blood of Christ.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We must be able to see how valuable our souls are, and how valuable our inheritance is.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Do not trade it for the temporary pleasure of sin!</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Christ shed His blood that you might have salvation – it is incredibly valuable!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6:19-21</a:t>
            </a:r>
            <a:r>
              <a:rPr lang="en-US" dirty="0">
                <a:latin typeface="Calibri" panose="020F0502020204030204" pitchFamily="34" charset="0"/>
                <a:ea typeface="Calibri" panose="020F0502020204030204" pitchFamily="34" charset="0"/>
                <a:cs typeface="Times New Roman" panose="02020603050405020304" pitchFamily="18" charset="0"/>
              </a:rPr>
              <a:t> – See the immense value of the heavenly treasure, and begin laying up for it! Don’t choose earthly things over spiritual things!</a:t>
            </a:r>
          </a:p>
          <a:p>
            <a:endParaRPr lang="en-US" dirty="0"/>
          </a:p>
        </p:txBody>
      </p:sp>
      <p:sp>
        <p:nvSpPr>
          <p:cNvPr id="4" name="Slide Number Placeholder 3"/>
          <p:cNvSpPr>
            <a:spLocks noGrp="1"/>
          </p:cNvSpPr>
          <p:nvPr>
            <p:ph type="sldNum" sz="quarter" idx="10"/>
          </p:nvPr>
        </p:nvSpPr>
        <p:spPr/>
        <p:txBody>
          <a:bodyPr/>
          <a:lstStyle/>
          <a:p>
            <a:fld id="{799BF9C4-138F-4A6C-93FA-F81A65065B4F}" type="slidenum">
              <a:rPr lang="en-US" smtClean="0"/>
              <a:t>4</a:t>
            </a:fld>
            <a:endParaRPr lang="en-US"/>
          </a:p>
        </p:txBody>
      </p:sp>
    </p:spTree>
    <p:extLst>
      <p:ext uri="{BB962C8B-B14F-4D97-AF65-F5344CB8AC3E}">
        <p14:creationId xmlns:p14="http://schemas.microsoft.com/office/powerpoint/2010/main" val="1744699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As creatures of faith in Christ, we must be able to see the unseen.</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“Now faith is the substance of things hoped for, the evidence of things not seen” (Hebrews 11:1).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God allows us, as He allowed Elisha’s servant, to see the unseen through faith.</a:t>
            </a:r>
          </a:p>
          <a:p>
            <a:pPr marL="342900" marR="0" lvl="0" indent="-342900">
              <a:lnSpc>
                <a:spcPct val="107000"/>
              </a:lnSpc>
              <a:spcBef>
                <a:spcPts val="0"/>
              </a:spcBef>
              <a:spcAft>
                <a:spcPts val="80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We must seek the things of God, and have the utmost faith in Him. He is on our side, and we shall prevail!</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799BF9C4-138F-4A6C-93FA-F81A65065B4F}" type="slidenum">
              <a:rPr lang="en-US" smtClean="0"/>
              <a:t>5</a:t>
            </a:fld>
            <a:endParaRPr lang="en-US"/>
          </a:p>
        </p:txBody>
      </p:sp>
    </p:spTree>
    <p:extLst>
      <p:ext uri="{BB962C8B-B14F-4D97-AF65-F5344CB8AC3E}">
        <p14:creationId xmlns:p14="http://schemas.microsoft.com/office/powerpoint/2010/main" val="2833206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4110F0A-D2FC-4D9B-BB41-30545DDE0D69}"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1A2F6-BB05-45C1-A214-494931D42F01}" type="slidenum">
              <a:rPr lang="en-US" smtClean="0"/>
              <a:t>‹#›</a:t>
            </a:fld>
            <a:endParaRPr lang="en-US"/>
          </a:p>
        </p:txBody>
      </p:sp>
    </p:spTree>
    <p:extLst>
      <p:ext uri="{BB962C8B-B14F-4D97-AF65-F5344CB8AC3E}">
        <p14:creationId xmlns:p14="http://schemas.microsoft.com/office/powerpoint/2010/main" val="2401409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110F0A-D2FC-4D9B-BB41-30545DDE0D69}"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1A2F6-BB05-45C1-A214-494931D42F01}" type="slidenum">
              <a:rPr lang="en-US" smtClean="0"/>
              <a:t>‹#›</a:t>
            </a:fld>
            <a:endParaRPr lang="en-US"/>
          </a:p>
        </p:txBody>
      </p:sp>
    </p:spTree>
    <p:extLst>
      <p:ext uri="{BB962C8B-B14F-4D97-AF65-F5344CB8AC3E}">
        <p14:creationId xmlns:p14="http://schemas.microsoft.com/office/powerpoint/2010/main" val="1462815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110F0A-D2FC-4D9B-BB41-30545DDE0D69}"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1A2F6-BB05-45C1-A214-494931D42F01}" type="slidenum">
              <a:rPr lang="en-US" smtClean="0"/>
              <a:t>‹#›</a:t>
            </a:fld>
            <a:endParaRPr lang="en-US"/>
          </a:p>
        </p:txBody>
      </p:sp>
    </p:spTree>
    <p:extLst>
      <p:ext uri="{BB962C8B-B14F-4D97-AF65-F5344CB8AC3E}">
        <p14:creationId xmlns:p14="http://schemas.microsoft.com/office/powerpoint/2010/main" val="1666405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110F0A-D2FC-4D9B-BB41-30545DDE0D69}"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1A2F6-BB05-45C1-A214-494931D42F01}" type="slidenum">
              <a:rPr lang="en-US" smtClean="0"/>
              <a:t>‹#›</a:t>
            </a:fld>
            <a:endParaRPr lang="en-US"/>
          </a:p>
        </p:txBody>
      </p:sp>
    </p:spTree>
    <p:extLst>
      <p:ext uri="{BB962C8B-B14F-4D97-AF65-F5344CB8AC3E}">
        <p14:creationId xmlns:p14="http://schemas.microsoft.com/office/powerpoint/2010/main" val="840251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110F0A-D2FC-4D9B-BB41-30545DDE0D69}"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1A2F6-BB05-45C1-A214-494931D42F01}" type="slidenum">
              <a:rPr lang="en-US" smtClean="0"/>
              <a:t>‹#›</a:t>
            </a:fld>
            <a:endParaRPr lang="en-US"/>
          </a:p>
        </p:txBody>
      </p:sp>
    </p:spTree>
    <p:extLst>
      <p:ext uri="{BB962C8B-B14F-4D97-AF65-F5344CB8AC3E}">
        <p14:creationId xmlns:p14="http://schemas.microsoft.com/office/powerpoint/2010/main" val="3986453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110F0A-D2FC-4D9B-BB41-30545DDE0D69}" type="datetimeFigureOut">
              <a:rPr lang="en-US" smtClean="0"/>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1A2F6-BB05-45C1-A214-494931D42F01}" type="slidenum">
              <a:rPr lang="en-US" smtClean="0"/>
              <a:t>‹#›</a:t>
            </a:fld>
            <a:endParaRPr lang="en-US"/>
          </a:p>
        </p:txBody>
      </p:sp>
    </p:spTree>
    <p:extLst>
      <p:ext uri="{BB962C8B-B14F-4D97-AF65-F5344CB8AC3E}">
        <p14:creationId xmlns:p14="http://schemas.microsoft.com/office/powerpoint/2010/main" val="1407382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110F0A-D2FC-4D9B-BB41-30545DDE0D69}" type="datetimeFigureOut">
              <a:rPr lang="en-US" smtClean="0"/>
              <a:t>10/23/2016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61A2F6-BB05-45C1-A214-494931D42F01}" type="slidenum">
              <a:rPr lang="en-US" smtClean="0"/>
              <a:t>‹#›</a:t>
            </a:fld>
            <a:endParaRPr lang="en-US"/>
          </a:p>
        </p:txBody>
      </p:sp>
    </p:spTree>
    <p:extLst>
      <p:ext uri="{BB962C8B-B14F-4D97-AF65-F5344CB8AC3E}">
        <p14:creationId xmlns:p14="http://schemas.microsoft.com/office/powerpoint/2010/main" val="3515164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110F0A-D2FC-4D9B-BB41-30545DDE0D69}" type="datetimeFigureOut">
              <a:rPr lang="en-US" smtClean="0"/>
              <a:t>10/23/2016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61A2F6-BB05-45C1-A214-494931D42F01}" type="slidenum">
              <a:rPr lang="en-US" smtClean="0"/>
              <a:t>‹#›</a:t>
            </a:fld>
            <a:endParaRPr lang="en-US"/>
          </a:p>
        </p:txBody>
      </p:sp>
    </p:spTree>
    <p:extLst>
      <p:ext uri="{BB962C8B-B14F-4D97-AF65-F5344CB8AC3E}">
        <p14:creationId xmlns:p14="http://schemas.microsoft.com/office/powerpoint/2010/main" val="1673757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110F0A-D2FC-4D9B-BB41-30545DDE0D69}" type="datetimeFigureOut">
              <a:rPr lang="en-US" smtClean="0"/>
              <a:t>10/23/2016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61A2F6-BB05-45C1-A214-494931D42F01}" type="slidenum">
              <a:rPr lang="en-US" smtClean="0"/>
              <a:t>‹#›</a:t>
            </a:fld>
            <a:endParaRPr lang="en-US"/>
          </a:p>
        </p:txBody>
      </p:sp>
    </p:spTree>
    <p:extLst>
      <p:ext uri="{BB962C8B-B14F-4D97-AF65-F5344CB8AC3E}">
        <p14:creationId xmlns:p14="http://schemas.microsoft.com/office/powerpoint/2010/main" val="3591315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110F0A-D2FC-4D9B-BB41-30545DDE0D69}" type="datetimeFigureOut">
              <a:rPr lang="en-US" smtClean="0"/>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1A2F6-BB05-45C1-A214-494931D42F01}" type="slidenum">
              <a:rPr lang="en-US" smtClean="0"/>
              <a:t>‹#›</a:t>
            </a:fld>
            <a:endParaRPr lang="en-US"/>
          </a:p>
        </p:txBody>
      </p:sp>
    </p:spTree>
    <p:extLst>
      <p:ext uri="{BB962C8B-B14F-4D97-AF65-F5344CB8AC3E}">
        <p14:creationId xmlns:p14="http://schemas.microsoft.com/office/powerpoint/2010/main" val="4096338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110F0A-D2FC-4D9B-BB41-30545DDE0D69}" type="datetimeFigureOut">
              <a:rPr lang="en-US" smtClean="0"/>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1A2F6-BB05-45C1-A214-494931D42F01}" type="slidenum">
              <a:rPr lang="en-US" smtClean="0"/>
              <a:t>‹#›</a:t>
            </a:fld>
            <a:endParaRPr lang="en-US"/>
          </a:p>
        </p:txBody>
      </p:sp>
    </p:spTree>
    <p:extLst>
      <p:ext uri="{BB962C8B-B14F-4D97-AF65-F5344CB8AC3E}">
        <p14:creationId xmlns:p14="http://schemas.microsoft.com/office/powerpoint/2010/main" val="741898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110F0A-D2FC-4D9B-BB41-30545DDE0D69}" type="datetimeFigureOut">
              <a:rPr lang="en-US" smtClean="0"/>
              <a:t>10/23/2016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61A2F6-BB05-45C1-A214-494931D42F01}" type="slidenum">
              <a:rPr lang="en-US" smtClean="0"/>
              <a:t>‹#›</a:t>
            </a:fld>
            <a:endParaRPr lang="en-US"/>
          </a:p>
        </p:txBody>
      </p:sp>
    </p:spTree>
    <p:extLst>
      <p:ext uri="{BB962C8B-B14F-4D97-AF65-F5344CB8AC3E}">
        <p14:creationId xmlns:p14="http://schemas.microsoft.com/office/powerpoint/2010/main" val="36284205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01903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8" y="565772"/>
            <a:ext cx="7772400" cy="2387600"/>
          </a:xfrm>
        </p:spPr>
        <p:txBody>
          <a:bodyPr>
            <a:normAutofit/>
          </a:bodyPr>
          <a:lstStyle/>
          <a:p>
            <a:r>
              <a:rPr lang="en-US" sz="7200" b="1" dirty="0">
                <a:solidFill>
                  <a:schemeClr val="bg1"/>
                </a:solidFill>
                <a:latin typeface="French Script MT" panose="03020402040607040605" pitchFamily="66" charset="0"/>
              </a:rPr>
              <a:t>Open Our Eyes That We May See</a:t>
            </a:r>
          </a:p>
        </p:txBody>
      </p:sp>
      <p:sp>
        <p:nvSpPr>
          <p:cNvPr id="3" name="Subtitle 2"/>
          <p:cNvSpPr>
            <a:spLocks noGrp="1"/>
          </p:cNvSpPr>
          <p:nvPr>
            <p:ph type="subTitle" idx="1"/>
          </p:nvPr>
        </p:nvSpPr>
        <p:spPr>
          <a:xfrm>
            <a:off x="1142997" y="5523603"/>
            <a:ext cx="6858000" cy="1655762"/>
          </a:xfrm>
        </p:spPr>
        <p:txBody>
          <a:bodyPr>
            <a:normAutofit/>
          </a:bodyPr>
          <a:lstStyle/>
          <a:p>
            <a:r>
              <a:rPr lang="en-US" sz="3600" i="1" dirty="0">
                <a:solidFill>
                  <a:schemeClr val="bg1"/>
                </a:solidFill>
              </a:rPr>
              <a:t>2 Kings 6:8-23</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6398" y="3061943"/>
            <a:ext cx="3451197" cy="235308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26474490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b="1" dirty="0">
                <a:solidFill>
                  <a:schemeClr val="bg1"/>
                </a:solidFill>
                <a:latin typeface="French Script MT" panose="03020402040607040605" pitchFamily="66" charset="0"/>
              </a:rPr>
              <a:t>Open Our Eyes That</a:t>
            </a:r>
            <a:br>
              <a:rPr lang="en-US" sz="6000" b="1" dirty="0">
                <a:solidFill>
                  <a:schemeClr val="bg1"/>
                </a:solidFill>
                <a:latin typeface="French Script MT" panose="03020402040607040605" pitchFamily="66" charset="0"/>
              </a:rPr>
            </a:br>
            <a:r>
              <a:rPr lang="en-US" sz="6000" b="1" dirty="0">
                <a:solidFill>
                  <a:schemeClr val="bg1"/>
                </a:solidFill>
                <a:latin typeface="French Script MT" panose="03020402040607040605" pitchFamily="66" charset="0"/>
              </a:rPr>
              <a:t>We May See</a:t>
            </a:r>
            <a:endParaRPr lang="en-US" sz="6000" dirty="0"/>
          </a:p>
        </p:txBody>
      </p:sp>
      <p:sp>
        <p:nvSpPr>
          <p:cNvPr id="3" name="Content Placeholder 2"/>
          <p:cNvSpPr>
            <a:spLocks noGrp="1"/>
          </p:cNvSpPr>
          <p:nvPr>
            <p:ph idx="1"/>
          </p:nvPr>
        </p:nvSpPr>
        <p:spPr/>
        <p:txBody>
          <a:bodyPr/>
          <a:lstStyle/>
          <a:p>
            <a:pPr marL="0" indent="0" algn="ctr">
              <a:buNone/>
            </a:pPr>
            <a:endParaRPr lang="en-US" sz="4000" b="1" dirty="0">
              <a:solidFill>
                <a:schemeClr val="bg1"/>
              </a:solidFill>
            </a:endParaRPr>
          </a:p>
          <a:p>
            <a:pPr marL="0" indent="0" algn="ctr">
              <a:buNone/>
            </a:pPr>
            <a:r>
              <a:rPr lang="en-US" sz="4000" b="1" dirty="0">
                <a:solidFill>
                  <a:schemeClr val="bg1"/>
                </a:solidFill>
              </a:rPr>
              <a:t>The Power of God</a:t>
            </a:r>
          </a:p>
          <a:p>
            <a:pPr marL="0" indent="0" algn="ctr">
              <a:buNone/>
            </a:pPr>
            <a:r>
              <a:rPr lang="en-US" sz="3600" i="1" dirty="0">
                <a:solidFill>
                  <a:schemeClr val="bg1"/>
                </a:solidFill>
              </a:rPr>
              <a:t>– Romans 1:20-23; 8:31-39; Jude 24-25 –</a:t>
            </a:r>
          </a:p>
          <a:p>
            <a:pPr marL="0" indent="0" algn="ctr">
              <a:buNone/>
            </a:pPr>
            <a:r>
              <a:rPr lang="en-US" sz="4000" b="1" dirty="0">
                <a:solidFill>
                  <a:schemeClr val="bg1"/>
                </a:solidFill>
              </a:rPr>
              <a:t>The Presence of God</a:t>
            </a:r>
          </a:p>
          <a:p>
            <a:pPr marL="0" indent="0" algn="ctr">
              <a:buNone/>
            </a:pPr>
            <a:r>
              <a:rPr lang="en-US" sz="3600" i="1" dirty="0">
                <a:solidFill>
                  <a:schemeClr val="bg1"/>
                </a:solidFill>
              </a:rPr>
              <a:t>– 2 Timothy 4:16-18; Matthew 27:45-46; Psalm 22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2538" y="326689"/>
            <a:ext cx="2056905" cy="140243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5137981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b="1" dirty="0">
                <a:solidFill>
                  <a:schemeClr val="bg1"/>
                </a:solidFill>
                <a:latin typeface="French Script MT" panose="03020402040607040605" pitchFamily="66" charset="0"/>
              </a:rPr>
              <a:t>Open Our Eyes That</a:t>
            </a:r>
            <a:br>
              <a:rPr lang="en-US" sz="6000" b="1" dirty="0">
                <a:solidFill>
                  <a:schemeClr val="bg1"/>
                </a:solidFill>
                <a:latin typeface="French Script MT" panose="03020402040607040605" pitchFamily="66" charset="0"/>
              </a:rPr>
            </a:br>
            <a:r>
              <a:rPr lang="en-US" sz="6000" b="1" dirty="0">
                <a:solidFill>
                  <a:schemeClr val="bg1"/>
                </a:solidFill>
                <a:latin typeface="French Script MT" panose="03020402040607040605" pitchFamily="66" charset="0"/>
              </a:rPr>
              <a:t>We May See</a:t>
            </a:r>
            <a:endParaRPr lang="en-US" sz="6000" dirty="0"/>
          </a:p>
        </p:txBody>
      </p:sp>
      <p:sp>
        <p:nvSpPr>
          <p:cNvPr id="3" name="Content Placeholder 2"/>
          <p:cNvSpPr>
            <a:spLocks noGrp="1"/>
          </p:cNvSpPr>
          <p:nvPr>
            <p:ph idx="1"/>
          </p:nvPr>
        </p:nvSpPr>
        <p:spPr/>
        <p:txBody>
          <a:bodyPr/>
          <a:lstStyle/>
          <a:p>
            <a:pPr marL="0" indent="0" algn="ctr">
              <a:buNone/>
            </a:pPr>
            <a:endParaRPr lang="en-US" sz="4000" b="1" dirty="0">
              <a:solidFill>
                <a:schemeClr val="bg1"/>
              </a:solidFill>
            </a:endParaRPr>
          </a:p>
          <a:p>
            <a:pPr marL="0" indent="0" algn="ctr">
              <a:buNone/>
            </a:pPr>
            <a:r>
              <a:rPr lang="en-US" sz="4000" b="1" dirty="0">
                <a:solidFill>
                  <a:schemeClr val="bg1"/>
                </a:solidFill>
              </a:rPr>
              <a:t>The Escape from Temptation</a:t>
            </a:r>
          </a:p>
          <a:p>
            <a:pPr marL="0" indent="0" algn="ctr">
              <a:buNone/>
            </a:pPr>
            <a:r>
              <a:rPr lang="en-US" sz="3600" i="1" dirty="0">
                <a:solidFill>
                  <a:schemeClr val="bg1"/>
                </a:solidFill>
              </a:rPr>
              <a:t>– 1 Corinthians 10:13; Psalm 119:11; Matthew 26:40-41 –</a:t>
            </a:r>
          </a:p>
          <a:p>
            <a:pPr marL="0" indent="0" algn="ctr">
              <a:buNone/>
            </a:pPr>
            <a:r>
              <a:rPr lang="en-US" sz="4000" b="1" dirty="0">
                <a:solidFill>
                  <a:schemeClr val="bg1"/>
                </a:solidFill>
              </a:rPr>
              <a:t>The Value of Eternal Life</a:t>
            </a:r>
          </a:p>
          <a:p>
            <a:pPr marL="0" indent="0" algn="ctr">
              <a:buNone/>
            </a:pPr>
            <a:r>
              <a:rPr lang="en-US" sz="3600" i="1" dirty="0">
                <a:solidFill>
                  <a:schemeClr val="bg1"/>
                </a:solidFill>
              </a:rPr>
              <a:t>– 1Peter 1:3-9, 17-19; Matthew 6:19-21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2538" y="326689"/>
            <a:ext cx="2056905" cy="140243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9079114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8" y="565772"/>
            <a:ext cx="7772400" cy="2387600"/>
          </a:xfrm>
        </p:spPr>
        <p:txBody>
          <a:bodyPr>
            <a:normAutofit/>
          </a:bodyPr>
          <a:lstStyle/>
          <a:p>
            <a:r>
              <a:rPr lang="en-US" sz="7200" b="1" dirty="0">
                <a:solidFill>
                  <a:schemeClr val="bg1"/>
                </a:solidFill>
                <a:latin typeface="French Script MT" panose="03020402040607040605" pitchFamily="66" charset="0"/>
              </a:rPr>
              <a:t>Open Our Eyes That We May See</a:t>
            </a:r>
          </a:p>
        </p:txBody>
      </p:sp>
      <p:sp>
        <p:nvSpPr>
          <p:cNvPr id="3" name="Subtitle 2"/>
          <p:cNvSpPr>
            <a:spLocks noGrp="1"/>
          </p:cNvSpPr>
          <p:nvPr>
            <p:ph type="subTitle" idx="1"/>
          </p:nvPr>
        </p:nvSpPr>
        <p:spPr>
          <a:xfrm>
            <a:off x="1142997" y="5523603"/>
            <a:ext cx="6858000" cy="1655762"/>
          </a:xfrm>
        </p:spPr>
        <p:txBody>
          <a:bodyPr>
            <a:normAutofit/>
          </a:bodyPr>
          <a:lstStyle/>
          <a:p>
            <a:r>
              <a:rPr lang="en-US" sz="3600" i="1" dirty="0">
                <a:solidFill>
                  <a:schemeClr val="bg1"/>
                </a:solidFill>
              </a:rPr>
              <a:t>2 Kings 6:8-23</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6398" y="3061943"/>
            <a:ext cx="3451197" cy="235308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66145877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TotalTime>
  <Words>1104</Words>
  <Application>Microsoft Office PowerPoint</Application>
  <PresentationFormat>On-screen Show (4:3)</PresentationFormat>
  <Paragraphs>72</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French Script MT</vt:lpstr>
      <vt:lpstr>Times New Roman</vt:lpstr>
      <vt:lpstr>Wingdings</vt:lpstr>
      <vt:lpstr>Office Theme</vt:lpstr>
      <vt:lpstr>PowerPoint Presentation</vt:lpstr>
      <vt:lpstr>Open Our Eyes That We May See</vt:lpstr>
      <vt:lpstr>Open Our Eyes That We May See</vt:lpstr>
      <vt:lpstr>Open Our Eyes That We May See</vt:lpstr>
      <vt:lpstr>Open Our Eyes That We May See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Jeremiah Cox</dc:creator>
  <cp:lastModifiedBy>Jeremiah Cox</cp:lastModifiedBy>
  <cp:revision>7</cp:revision>
  <dcterms:created xsi:type="dcterms:W3CDTF">2016-10-23T01:13:20Z</dcterms:created>
  <dcterms:modified xsi:type="dcterms:W3CDTF">2016-10-23T21:22:30Z</dcterms:modified>
</cp:coreProperties>
</file>