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302D-8770-43EA-B3CC-A6966B512006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0ED97-AEAB-4DD2-87B5-E1530E3D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No Partiality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10:34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reached the conclusion that God shows no partiality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10:34).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truth of God is paramount in the scheme of redemption.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salvation depends upon the impartial nature of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God was partial, not all men could be saved.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such is true with God, it is required of His children.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our Father is impartial, we should be as well.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shows no partiality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D97-AEAB-4DD2-87B5-E1530E3D35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shows no partiality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Impartial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10:9-16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Peter’s vision.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Cornelius, a Gentile, inquired for Peter.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went to him, concluding God’s impartial nature, and that of the gospel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28-35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realized God is no respecter of persons, and that all can be saved who meet His requirements.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15:13-18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James speaking at Jerusalem council.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Quote from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Amos 9:11-12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was God’s plan from eternity.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was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3:26-29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includes all facets of life.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Race, Gender, Age, Social status, financial status, etc.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does not look upon the external appearance of man, but examines the heart.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This fact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excuse sin.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does not show partiality to any man because his sin differs from another’s.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But, God is not pleased with any sin!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Condemnation of sin is impartial as well.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fact that God shows no partiality should show that His children should be the same.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2:1, 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Showing partiality in any way is contradictory to the gospel – inconsistent with its message.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sin of partiality is as bad as adultery or murder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10-11)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sin of partiality makes one a judge with evil motives, or thoughts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2-4).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act as one who will be judged by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“law of liberty.”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12-13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would exclude evil judgment in partiality.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judgment on us is impartial, our interaction with others should be as well.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conduct should be impartial, and consistent with the message we have believed and obeyed.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practice of good deeds to others, as well as evangelizing.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shouldn’t show partiality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D97-AEAB-4DD2-87B5-E1530E3D35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shouldn’t show partiality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world. (Preaching the gospel)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Evangelism – show no partiality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Jonah 1:1-3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commissioned by God to preach to Nineveh. He didn’t want to.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3:1-3a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Jonah given another chance, and he went and preached to them.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people of Nineveh repented.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relented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Jonah angry because God relented.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4:5-11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shows how wrong Jonah’s mindset was.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showing partiality. Did not want Nineveh to thrive, but perish.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Jonah had more pity for a plant than a city full of souls.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ought not to be so.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show partiality in our evangelism? Do we preach to all people?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deeds – show no partiality.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should be willing to do good for all men when we have opportunity.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EX: PRAYER FOR OTHERS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5:43-48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shows no partiality. We shouldn’t either, even in our prayers.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our brethren.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2:11-13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Peter showed partiality.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showed preference for the Jewish brethren over the Gentile brethren.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14-16)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were saved by the same message and means.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Partiality should not be shown among brethren, for all are in the same position in Christ.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should be impartial in our testing of spirits.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have kept fellowship with false teachers because they are partial to them. (FAVORITISM)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family, friends, or other, and instead of treating them as the Lord has commanded, they are partial in their judgment.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9-11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doesn’t matter who they are. If they teach false doctrine, we cannot receive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D97-AEAB-4DD2-87B5-E1530E3D35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sin of partiality is abhorrent to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contrary to His nature, and His saving message.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inconsistent with the Lord’s way, and Christians should be careful to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“Show No Partiality.”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D97-AEAB-4DD2-87B5-E1530E3D35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3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7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BC66-7026-4291-AF9A-889753E531DC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09F8-B4FB-481B-AA0F-61FC1534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230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gency FB" panose="020B0503020202020204" pitchFamily="34" charset="0"/>
              </a:rPr>
              <a:t>Show No Partiality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72449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Acts 10:34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95" y="2566018"/>
            <a:ext cx="3364810" cy="233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93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gency FB" panose="020B0503020202020204" pitchFamily="34" charset="0"/>
              </a:rPr>
              <a:t>God Shows No Partiality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God Is Impartial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Acts 10; 15:13-18; Galatians 3:26-29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We Should Be Impartial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James 2:1-13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04" y="237939"/>
            <a:ext cx="2278752" cy="157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04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gency FB" panose="020B0503020202020204" pitchFamily="34" charset="0"/>
              </a:rPr>
              <a:t>Show No Partiality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With the World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Jonah (Evangelism); Galatians 6:10 (Good Deeds)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With Our Brethren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Galatians 2:11-16;                                     1 John 4:1-3 (In testing the spirits.)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04" y="237939"/>
            <a:ext cx="2278752" cy="157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48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230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gency FB" panose="020B0503020202020204" pitchFamily="34" charset="0"/>
              </a:rPr>
              <a:t>Show No Partiality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72449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Acts 10:34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95" y="2566018"/>
            <a:ext cx="3364810" cy="233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425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839</Words>
  <Application>Microsoft Office PowerPoint</Application>
  <PresentationFormat>On-screen Show (4:3)</PresentationFormat>
  <Paragraphs>83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Show No Partiality</vt:lpstr>
      <vt:lpstr>God Shows No Partiality</vt:lpstr>
      <vt:lpstr>Show No Partiality</vt:lpstr>
      <vt:lpstr>Show No Partiality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No Partiality</dc:title>
  <dc:creator>Jeremiah Cox</dc:creator>
  <cp:lastModifiedBy>Jeremiah Cox</cp:lastModifiedBy>
  <cp:revision>6</cp:revision>
  <dcterms:created xsi:type="dcterms:W3CDTF">2016-10-02T19:33:50Z</dcterms:created>
  <dcterms:modified xsi:type="dcterms:W3CDTF">2016-10-02T21:38:55Z</dcterms:modified>
</cp:coreProperties>
</file>