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BD414-099B-4656-8216-397591D27404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1D6E7-4263-4EAE-8DBD-99E9E1D71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Doctrine of Christ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9-11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doctrine of Christ?” (2 John 9)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may seem to be a simple question. (At least to those following the truth.)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it does not seem to be so clear to others. (Primarily because they wish to be justified in their ways of progressivism,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others wish to extend the boundaries of fellowship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is it important?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transgress (go beyond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you do not have God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abide (stay within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you do have God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 one (have fellowship with)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does not abide (or bring)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“doctrine of Christ,”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participate in his evil deeds, and as such, do not have God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10-11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imperative that we know what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doctrine of Christ”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doctrine ABOUT Christ?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 doctrine which Christ TAUGHT?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doctrine of Christ?”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D6E7-4263-4EAE-8DBD-99E9E1D71A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4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doctrine of Christ?”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Doctrine (teaching) ABOUT Christ?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7-8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Gnostic doctrine concerning the nature of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Belief that all matter is evil.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could not come in the flesh if the body is inherently evil.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 Jesus only SEEMED to have human form, but was not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the flesh.”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(FALSE: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Luke 24:38-39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appearing to His disciples after resurrection.)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7a, 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say such are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“deceivers,”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such deception threatens the Christian’s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“full reward.”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4:1-3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instruction to test the spirits.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needed to consider what was being taught by others.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they taught Gnostic doctrine, they were anti-Christ. (opposed to Christ)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Doctrine ABOUT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His nature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Theanthropic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person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Divine and human – come in flesh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view considers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9-11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only apply to believing Jesus as coming in the flesh. 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(Limiting to teaching of </a:t>
            </a:r>
            <a:r>
              <a:rPr lang="en-US" b="1" i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9-11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doctrine concerning Christ’s nature.)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Implication: two who differ on a single subject both have fellowship with God, and can receive each other.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(As long as it isn’t about WHO Christ is.)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Institutionalism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(Not a matter of salvation or fellowship.)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Instrumental Music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(Not a matter of salvation or fellowship.)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Contradiction: If two differ on the same subject they cannot both be right.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Either one is right, or both are wrong.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we be wrong and have God?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2 Thessalonians 2:9-12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believe lie – i.e. be wrong about something – lose soul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 shows 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“doctrine of Christ”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certainly includes the teaching about His nature. But is it limited to that? NO.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Doctrine (teaching) OF (all teaching belonging to) Christ?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D6E7-4263-4EAE-8DBD-99E9E1D71A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5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Doctrine (teaching) OF (all teaching belonging to) Christ?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Entirety of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1-3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Introduction.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“love in truth”; “know the truth”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They are associated with truth, and love each other in that commonality.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“Grace, mercy, and peace”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are only with those who are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truth and love.”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v. 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full reward of salvation, through grace and mercy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MUST ABIDE IN TRUTH TO RECEIVE IT. (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Jude 21 – “keep yourselves in the love of God”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truth to which he refers?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4-6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walking in truth: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“walking in truth”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commanded from Father (God).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8:31-32; 17:17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Abide in truth; word is truth).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“love one another”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wants them to continue in brotherly love.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we walk according to His commandments”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this is love.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 love brother without keeping God’s commands.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Cannot keep God’s commands without loving brother.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John 5:1-3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know we love God’s children (brethren) when we keep God’s commandments.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overall scope of the epistle is John’s urge for them to continue in truth, i.e. continue keeping the commandments of God.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plea is synonymous with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included in this concept, but is not limited to it.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general,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specific.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wanted them to continue in the truth and keeping the commandments of God in everything,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pressing matter concerned the false doctrine of the Gnostics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“doctrine of Christ,”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according to the context of this passage, includes the teaching about Christ’s nature, but is not limited to that.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Consider: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 passage concerning fellowship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Thessalonians 3:6, 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disorderly in that they do not work, and are busybodies.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not followers of Gnostic doctrine, but thought they didn’t need to work because Christ was coming.)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Doctrine of Christ = All that Christ taught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“doctrines of men”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2:20-22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they taught: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 not touch, taste, handle”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“doctrine of Balaam”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2:14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he taught: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“put a stumbling block before children of Israel”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“doctrine of Christ”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He taught: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28:18-20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“observe all things that I have commanded you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Disciple – to become a pupil. (Strong)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just a believer, or simply a follower, but one who learns all of what is taught, and lives by it.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just the truth of who He was: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971800" marR="0" lvl="6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17, 20, 21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Taxes (Render unto Caesar – acceptable to refuse? No. Command of Christ.)</a:t>
            </a:r>
          </a:p>
          <a:p>
            <a:pPr marL="2971800" marR="0" lvl="6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29-33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Resurrection (Whose wife is she? – No marriage in Resurrection;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“astonished at His TEACHING”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NEED TO BELIEVE IN RESURRECTION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Cor. 15)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971800" marR="0" lvl="6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36, 40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Greatest Commandment? (Love God and neighbor; Take or leave? No. All Law necessary to observe)</a:t>
            </a:r>
          </a:p>
          <a:p>
            <a:pPr marL="2971800" marR="0" lvl="6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42-45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Teaching of Christ’s nature. (Lord said to my Lord – divine)</a:t>
            </a:r>
          </a:p>
          <a:p>
            <a:pPr marL="2971800" marR="0" lvl="6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 of WHO HE IS, but along with other subjects.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14600" marR="0" lvl="5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7:21, 24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the will; these sayings (Sermon on Mount – various subjects – must “abide” in these doctrines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doctrines of Christ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“Doctrine of Christ”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Apostolic doctrine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14:26; 16:12-13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HS guides apostles into all truth.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that Jesus taught them – reminded of.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Jesus didn’t cover – revealed.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Thessalonians 2:13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Thessalonians reception of apostles’ doctrine as truth – the word of God.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apostles taught, not just about Christ’s nature (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John 1:1-5, 14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but about all that is necessary to be found in Him.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“Doctrine of Christ”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 “clear,” or “core” teaching of Christ? (Other claim)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decides what is clear?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3:15-16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some of Paul’s teaching difficult.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difficult to some, may be “unclear” to them. Concession to transgress?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“twist to their own destruction”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transgressed doctrine in neglect and/or ignorance – destruction.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1:10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MUST, and therefore can, be of ONE MIND.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D6E7-4263-4EAE-8DBD-99E9E1D71A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6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John 9-11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In order to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“have God,”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must follow all of Christ’s teaching, and abstain from having fellowship with those who transgress it.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PROGRESS beyond what He has taught. (Add to)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NEGATE any of His teaching. (Take away)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REGRESS from what He has taught. (Neglect to teach, or practice)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RECEIVE any who do not bring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doctrine of Christ,”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as such do not have God. (Extending fellowship)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D6E7-4263-4EAE-8DBD-99E9E1D71A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5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5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2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2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5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1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8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5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6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8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BFE9-EEB3-489A-95F8-A0FD2356E208}" type="datetimeFigureOut">
              <a:rPr lang="en-US" smtClean="0"/>
              <a:t>10/8/2016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3902-C697-4C0F-B98C-06E5DCD30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63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7250"/>
            <a:ext cx="77724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Lucida Calligraphy" panose="03010101010101010101" pitchFamily="66" charset="0"/>
              </a:rPr>
              <a:t>The Doctrine of Christ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10418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2 John 9-11</a:t>
            </a:r>
          </a:p>
        </p:txBody>
      </p:sp>
    </p:spTree>
    <p:extLst>
      <p:ext uri="{BB962C8B-B14F-4D97-AF65-F5344CB8AC3E}">
        <p14:creationId xmlns:p14="http://schemas.microsoft.com/office/powerpoint/2010/main" val="376642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Lucida Calligraphy" panose="03010101010101010101" pitchFamily="66" charset="0"/>
              </a:rPr>
              <a:t>The Doctrine of Christ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/>
              <a:t>The Doctrine ABOUT Christ?</a:t>
            </a:r>
          </a:p>
          <a:p>
            <a:pPr marL="0" indent="0" algn="ctr">
              <a:buNone/>
            </a:pPr>
            <a:r>
              <a:rPr lang="en-US" sz="3200" i="1" dirty="0"/>
              <a:t>– 2 John 7-8; 1 John 4:1-3 –</a:t>
            </a:r>
          </a:p>
          <a:p>
            <a:pPr marL="0" indent="0" algn="ctr">
              <a:buNone/>
            </a:pPr>
            <a:r>
              <a:rPr lang="en-US" sz="3200" i="1" dirty="0"/>
              <a:t>Limited to teaching about His nature?</a:t>
            </a:r>
          </a:p>
        </p:txBody>
      </p:sp>
    </p:spTree>
    <p:extLst>
      <p:ext uri="{BB962C8B-B14F-4D97-AF65-F5344CB8AC3E}">
        <p14:creationId xmlns:p14="http://schemas.microsoft.com/office/powerpoint/2010/main" val="365815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Lucida Calligraphy" panose="03010101010101010101" pitchFamily="66" charset="0"/>
              </a:rPr>
              <a:t>The Doctrine of Christ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/>
              <a:t>The Doctrine OF Christ?</a:t>
            </a:r>
          </a:p>
          <a:p>
            <a:pPr marL="0" indent="0" algn="ctr">
              <a:buNone/>
            </a:pPr>
            <a:r>
              <a:rPr lang="en-US" sz="3200" i="1" dirty="0"/>
              <a:t>– 2 John 1-6; John 8:31-32; 17:17;                      1 John 5:1-3 –</a:t>
            </a:r>
          </a:p>
          <a:p>
            <a:pPr marL="0" indent="0" algn="ctr">
              <a:buNone/>
            </a:pPr>
            <a:r>
              <a:rPr lang="en-US" sz="3200" b="1" dirty="0"/>
              <a:t>Doctrine of</a:t>
            </a:r>
            <a:r>
              <a:rPr lang="en-US" sz="3200" dirty="0"/>
              <a:t>: Men </a:t>
            </a:r>
            <a:r>
              <a:rPr lang="en-US" i="1" dirty="0"/>
              <a:t>(Colossians 2:20-22)</a:t>
            </a:r>
            <a:r>
              <a:rPr lang="en-US" sz="3200" dirty="0"/>
              <a:t>, Balaam </a:t>
            </a:r>
            <a:r>
              <a:rPr lang="en-US" i="1" dirty="0"/>
              <a:t>(Revelation 2:14)</a:t>
            </a:r>
            <a:r>
              <a:rPr lang="en-US" sz="3200" dirty="0"/>
              <a:t>, Christ </a:t>
            </a:r>
            <a:r>
              <a:rPr lang="en-US" i="1" dirty="0"/>
              <a:t>(Matthew 28:18-20)</a:t>
            </a:r>
            <a:endParaRPr lang="en-US" sz="3200" i="1" dirty="0"/>
          </a:p>
          <a:p>
            <a:pPr marL="0" indent="0" algn="ctr">
              <a:buNone/>
            </a:pPr>
            <a:r>
              <a:rPr lang="en-US" sz="3200" b="1" dirty="0"/>
              <a:t>ALL Christ has taught </a:t>
            </a:r>
            <a:r>
              <a:rPr lang="en-US" sz="3200" dirty="0"/>
              <a:t>– </a:t>
            </a:r>
            <a:r>
              <a:rPr lang="en-US" sz="3200" i="1" dirty="0"/>
              <a:t>Matthew 22:15-46; 7:21, 24</a:t>
            </a:r>
          </a:p>
          <a:p>
            <a:pPr marL="0" indent="0" algn="ctr">
              <a:buNone/>
            </a:pPr>
            <a:r>
              <a:rPr lang="en-US" sz="3200" b="1" dirty="0"/>
              <a:t>Apostolic doctrine </a:t>
            </a:r>
            <a:r>
              <a:rPr lang="en-US" sz="3200" dirty="0"/>
              <a:t>– </a:t>
            </a:r>
            <a:r>
              <a:rPr lang="en-US" sz="3200" i="1" dirty="0"/>
              <a:t>John 14:26; 16:12-13;      1 Thessalonians 2:13</a:t>
            </a:r>
          </a:p>
        </p:txBody>
      </p:sp>
    </p:spTree>
    <p:extLst>
      <p:ext uri="{BB962C8B-B14F-4D97-AF65-F5344CB8AC3E}">
        <p14:creationId xmlns:p14="http://schemas.microsoft.com/office/powerpoint/2010/main" val="216896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7250"/>
            <a:ext cx="77724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Lucida Calligraphy" panose="03010101010101010101" pitchFamily="66" charset="0"/>
              </a:rPr>
              <a:t>The Doctrine of Christ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10418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2 John 9-11</a:t>
            </a:r>
          </a:p>
        </p:txBody>
      </p:sp>
    </p:spTree>
    <p:extLst>
      <p:ext uri="{BB962C8B-B14F-4D97-AF65-F5344CB8AC3E}">
        <p14:creationId xmlns:p14="http://schemas.microsoft.com/office/powerpoint/2010/main" val="3924571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1583</Words>
  <Application>Microsoft Office PowerPoint</Application>
  <PresentationFormat>On-screen Show (4:3)</PresentationFormat>
  <Paragraphs>106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Lucida Calligraphy</vt:lpstr>
      <vt:lpstr>Times New Roman</vt:lpstr>
      <vt:lpstr>Wingdings</vt:lpstr>
      <vt:lpstr>Office Theme</vt:lpstr>
      <vt:lpstr>PowerPoint Presentation</vt:lpstr>
      <vt:lpstr>The Doctrine of Christ</vt:lpstr>
      <vt:lpstr>The Doctrine of Christ</vt:lpstr>
      <vt:lpstr>The Doctrine of Christ</vt:lpstr>
      <vt:lpstr>The Doctrine of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2016-10-08T22:51:47Z</dcterms:created>
  <dcterms:modified xsi:type="dcterms:W3CDTF">2016-10-08T23:57:32Z</dcterms:modified>
</cp:coreProperties>
</file>