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02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4DAE2-3362-4D03-AF44-942A1F4CE9FA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98BC4-45A5-4BD0-9121-8BEF49942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871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Walk of Faith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11:13-16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11:6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faith is necessary if we wish to please God.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Believing He exists is essential, but not enough.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believe He rewards diligent seekers.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describes a faith that does. It is a faith that, while diligently seeking to please God, has the utmost belief and confidence that it will be rewarded.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such, it operates with confidence in the unseen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Hebrews 11:1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 confidence logically, and naturally translates into an active lifestyle of following God.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11</a:t>
            </a:r>
            <a:r>
              <a:rPr lang="en-US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chapter of Hebrews uses examples of followers of God in the past to illustrate what it means to walk by faith.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Verses 13-16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although directly relating to Abraham, Isaac, and Sarah, serve as an outline of the mindset and characteristics possessed by all exemplars of faith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exhibit the same!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Walk of Faith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11:13-16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98BC4-45A5-4BD0-9121-8BEF499421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36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Walk of Faith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11:13-16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“not having received the promises”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11:39-40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All the examples of faith in this chapter died without having received the promise.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6:13-15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Abraham received promises. (God made promises to His people and continually kept them.)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a greater promise to all men who would live by faith that they died without receiving.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“be made perfect”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this is that promise.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Peter 1:10-12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promises were made through them, and for them, but they died not having received them.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9:15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fulfilled in Jesus.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were not perfected apart from us in that they were perfected by the same means – through the same sacrifice.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continually served God knowing that despite the fact they would not receive the promises in their physical life, the promises would be fulfilled nevertheless.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8:24-25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hope for the promises of God. This hope has not yet been realized.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hope contributes patience.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men in Hebrews 11 patiently waited their whole lives, and never received what they were waiting for. But their faith waivered not.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8:28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walk of faith continually looks to the future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“but having seen them afar off”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11:24-27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Moses lived in such a way that envisioned the unseen.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could not see the blessings of suffering for God right before him, but he could see them. (Afar off)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saw the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“wrath of the king”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didn’t see God. (Right before him) But he envisioned God with the sight of faith, and chose to please Him instead!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8:18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walk with the vision of faith – seeing and envisioning how much better things will be in the end.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not get caught up in this life, but long for the next.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14:1-4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must envision the mansions prepared for us.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rest our thoughts upon being in God’s presence!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Colossians 3:1-2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seek and set mind on things above.)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“were assured of them, embraced them”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98BC4-45A5-4BD0-9121-8BEF499421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62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“were assured of them, embraced them”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11:17-19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Abraham had the utmost confidence that God would provide.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trusted that God would deliver on His promise of blessing Abraham through Isaac.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19)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He did not know how this would happen, but was assured God would not fail.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1:5-7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(Asking for wisdom in trials.) We must not be double-minded in our faith in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one moment we may be confident, and something happens and our confidence is gone.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Confidence must be steadfast!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Faith cannot rest on feelings, for outer circumstances may change those feelings. Faith must rest on the immutable council of God, for it never changes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Timothy 1:12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was faithful even in sufferings because he was certain of God’s promises.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“confessed that they were strangers and pilgrims on the earth”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11:8-10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Abraham left what he knew to be home to live a nomadic life. He did this because in his mind, home was with God in heaven.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11:31-12:1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Abram was with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Terah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(his father) in Ur of the Chaldeans.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was HIS country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“your country.”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was where HIS family was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“from your family.”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was HIS father’s house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“from your father’s house.”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left all that he knew, and went where he did not know he was going.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11:14-16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Those who live by faith can be said to be continually homesick.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Nobody who is home is homesick.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no place or thing on earth that satisfies this homesickness.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2:11-12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person homesick for heaven does not want to fulfill fleshly lusts.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fulfill lusts of the flesh is to declare this life to be home.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declaration is to be that of a home in heaven. (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SHOWN BY LAYING UP HEAVENLY TREASURES. OTHERS NOTICE THIS.)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98BC4-45A5-4BD0-9121-8BEF499421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68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Christians, we are to be walking “The Walk of Faith.”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walk of faith is characterized by these things.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Continuance even when promise is not received.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Envisioning the promises afar off.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Having confidence in the promises.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Living life as a pilgrim. Not making a home in the world.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you walking by faith?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98BC4-45A5-4BD0-9121-8BEF499421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05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4B5E-CAE9-41EF-8B4E-0DA25A3363E8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EDB2-3959-4764-AEFF-5D1D90AA3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5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4B5E-CAE9-41EF-8B4E-0DA25A3363E8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EDB2-3959-4764-AEFF-5D1D90AA3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49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4B5E-CAE9-41EF-8B4E-0DA25A3363E8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EDB2-3959-4764-AEFF-5D1D90AA3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8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4B5E-CAE9-41EF-8B4E-0DA25A3363E8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EDB2-3959-4764-AEFF-5D1D90AA3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3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4B5E-CAE9-41EF-8B4E-0DA25A3363E8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EDB2-3959-4764-AEFF-5D1D90AA3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86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4B5E-CAE9-41EF-8B4E-0DA25A3363E8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EDB2-3959-4764-AEFF-5D1D90AA3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51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4B5E-CAE9-41EF-8B4E-0DA25A3363E8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EDB2-3959-4764-AEFF-5D1D90AA3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601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4B5E-CAE9-41EF-8B4E-0DA25A3363E8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EDB2-3959-4764-AEFF-5D1D90AA3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4B5E-CAE9-41EF-8B4E-0DA25A3363E8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EDB2-3959-4764-AEFF-5D1D90AA3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46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4B5E-CAE9-41EF-8B4E-0DA25A3363E8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EDB2-3959-4764-AEFF-5D1D90AA3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8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4B5E-CAE9-41EF-8B4E-0DA25A3363E8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EDB2-3959-4764-AEFF-5D1D90AA3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4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54B5E-CAE9-41EF-8B4E-0DA25A3363E8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CEDB2-3959-4764-AEFF-5D1D90AA3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8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8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3669"/>
            <a:ext cx="7772400" cy="2387600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  <a:latin typeface="Brush Script MT" panose="03060802040406070304" pitchFamily="66" charset="0"/>
              </a:rPr>
              <a:t>The Walk of Faith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67080"/>
            <a:ext cx="6858000" cy="1655762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Hebrews 11:13-16</a:t>
            </a:r>
          </a:p>
        </p:txBody>
      </p:sp>
    </p:spTree>
    <p:extLst>
      <p:ext uri="{BB962C8B-B14F-4D97-AF65-F5344CB8AC3E}">
        <p14:creationId xmlns:p14="http://schemas.microsoft.com/office/powerpoint/2010/main" val="3275676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6147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Brush Script MT" panose="03060802040406070304" pitchFamily="66" charset="0"/>
              </a:rPr>
              <a:t>The Walk of Faith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85391"/>
            <a:ext cx="7886700" cy="37915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1" dirty="0">
                <a:solidFill>
                  <a:schemeClr val="bg1"/>
                </a:solidFill>
              </a:rPr>
              <a:t>“not having received the promises”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Hebrews 11:39-40; 9:15; 1 Peter 1:10-12; Romans 8:24-25 –</a:t>
            </a:r>
          </a:p>
          <a:p>
            <a:pPr marL="0" indent="0" algn="ctr">
              <a:buNone/>
            </a:pPr>
            <a:r>
              <a:rPr lang="en-US" sz="3600" b="1" i="1" dirty="0">
                <a:solidFill>
                  <a:schemeClr val="bg1"/>
                </a:solidFill>
              </a:rPr>
              <a:t>“but having seen them afar off”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Hebrews 11:24-27; Romans 8:18;                John 14:1-4 –</a:t>
            </a:r>
          </a:p>
        </p:txBody>
      </p:sp>
    </p:spTree>
    <p:extLst>
      <p:ext uri="{BB962C8B-B14F-4D97-AF65-F5344CB8AC3E}">
        <p14:creationId xmlns:p14="http://schemas.microsoft.com/office/powerpoint/2010/main" val="477671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6147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Brush Script MT" panose="03060802040406070304" pitchFamily="66" charset="0"/>
              </a:rPr>
              <a:t>The Walk of Faith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85391"/>
            <a:ext cx="7886700" cy="37915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1" dirty="0">
                <a:solidFill>
                  <a:schemeClr val="bg1"/>
                </a:solidFill>
              </a:rPr>
              <a:t>“were assured of them, embraced them”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Hebrews 11:17-19; James 1:5-7 –</a:t>
            </a:r>
          </a:p>
          <a:p>
            <a:pPr marL="0" indent="0" algn="ctr">
              <a:buNone/>
            </a:pPr>
            <a:r>
              <a:rPr lang="en-US" sz="3600" b="1" i="1" dirty="0">
                <a:solidFill>
                  <a:schemeClr val="bg1"/>
                </a:solidFill>
              </a:rPr>
              <a:t>“confessed that they were strangers and pilgrims on the earth”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Hebrews 11:8-10, 14-16; Genesis 11:31-12:1; 1 Peter 2:11-12 –</a:t>
            </a:r>
          </a:p>
        </p:txBody>
      </p:sp>
    </p:spTree>
    <p:extLst>
      <p:ext uri="{BB962C8B-B14F-4D97-AF65-F5344CB8AC3E}">
        <p14:creationId xmlns:p14="http://schemas.microsoft.com/office/powerpoint/2010/main" val="384417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3669"/>
            <a:ext cx="7772400" cy="2387600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  <a:latin typeface="Brush Script MT" panose="03060802040406070304" pitchFamily="66" charset="0"/>
              </a:rPr>
              <a:t>The Walk of Faith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67080"/>
            <a:ext cx="6858000" cy="1655762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Hebrews 11:13-16</a:t>
            </a:r>
          </a:p>
        </p:txBody>
      </p:sp>
    </p:spTree>
    <p:extLst>
      <p:ext uri="{BB962C8B-B14F-4D97-AF65-F5344CB8AC3E}">
        <p14:creationId xmlns:p14="http://schemas.microsoft.com/office/powerpoint/2010/main" val="3484062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1089</Words>
  <Application>Microsoft Office PowerPoint</Application>
  <PresentationFormat>On-screen Show (4:3)</PresentationFormat>
  <Paragraphs>84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Brush Script MT</vt:lpstr>
      <vt:lpstr>Calibri</vt:lpstr>
      <vt:lpstr>Calibri Light</vt:lpstr>
      <vt:lpstr>Times New Roman</vt:lpstr>
      <vt:lpstr>Wingdings</vt:lpstr>
      <vt:lpstr>Office Theme</vt:lpstr>
      <vt:lpstr>PowerPoint Presentation</vt:lpstr>
      <vt:lpstr>The Walk of Faith</vt:lpstr>
      <vt:lpstr>The Walk of Faith</vt:lpstr>
      <vt:lpstr>The Walk of Faith</vt:lpstr>
      <vt:lpstr>The Walk of Faith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Walk of Faith</dc:title>
  <dc:creator>Jeremiah Cox</dc:creator>
  <cp:lastModifiedBy>Jeremiah Cox</cp:lastModifiedBy>
  <cp:revision>2</cp:revision>
  <dcterms:created xsi:type="dcterms:W3CDTF">2016-10-02T01:27:57Z</dcterms:created>
  <dcterms:modified xsi:type="dcterms:W3CDTF">2016-10-02T01:38:25Z</dcterms:modified>
</cp:coreProperties>
</file>