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69647-1D6B-46E3-9F8A-DA40EC98134A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A5D34-8C8F-42E5-8704-43BE87B55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7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Plans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4:13-17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 speaking, we are a people who look to the future.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we going to do?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could happen?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we want to happen?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not wrong for us to consider these things. It is not wrong to make plans.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like with everything else in our lives, God is the Governor.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wrong way to make plans?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God want us to go about planning our life?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(3:13-18)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the context of heavenly wisdom, God tells how we should be “Making Plans.”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all falls under the concept of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“[being] doers of the word, and not hearers only, deceiving yourselves” (1:22)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the focus of the Christian’s life. Every second, minute, hour, day, week, month, and year should revolve around being a doer of God’s word.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Plans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James 4:13-17)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A5D34-8C8F-42E5-8704-43BE87B552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7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Plans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James 4:13-17)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Presumption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13-15)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is not that making plans to travel, and make a profit is sinful, but the attitude in which it is done here is sinful.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context shows the one described is presumptuous in his actions.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does not consider the brevity of life, and the fact that God is in control.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Our lives will end how they began – suddenly, and without warning.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birth, did you know when you would be born? Of course not!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death, do you know when you will die? Likewise, of course not!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like a vapor appears seemingly out of nowhere, it will vanish suddenly into nowhere.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Not a concept of everything happening according to a specially tailored plan by God for you,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simple recognition that all things are out of our hands, and in His, and that our lives as such should submit to His control in everything – even simple plans.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“This is the day the Lord has made; We will rejoice and be glad in it” (Psalm 118:24).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Lord did not make it, it would not exist.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the Lord made it, it belongs to HIM. (And is in His control.)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“[upholds] all things by the word of His power” (Hebrews 1:3).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He is before all things, and in Him all things consist” (Colossians 1:17).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only power/ability we have to do ANYTHING comes from HIM.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presumptuous, not only to think that will continue with us,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to use it without Him and His will in mind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“They are presumptuous, self-willed” (2 Peter 2:10)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(Gnostic false teachers)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are they described as presumptuous? – Self-willed.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that look?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they are self-willed, they do not consider the God’s law – they are unbridled in their lusts – running rampant, and doing what THEY want.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Peter 2:10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despise authority in that they don’t consider what God permits and demands – they do what they want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12-16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Depraved characters unrestrained by God’s will.).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Peter 3:3-7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They assume they have all the time in the world. That Christ is not coming again. (That is presumption. That is sin.)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Mentioned before was an extreme, but it is commonplace in the world.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live day to day without a thought concerning their mortality.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live day to day without a thought about doing what God wants them to do.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12:13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are here to serve God! (Every day should reflect this truth!)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Boasting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16)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presumptuous attitude is boastful.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not only disregards God, and assumes tomorrow</a:t>
            </a:r>
            <a:r>
              <a:rPr lang="en-US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is predicated upon a false sense of self-sufficiency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(self-sufficiency does not exist with mankind)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evil, James says.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Arrogance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alazoneia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braggadocio, that is, self-confidence: - boasting, pride.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in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2:16 – “the pride [</a:t>
            </a:r>
            <a:r>
              <a:rPr lang="en-US" b="1" i="1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alazoneia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of life”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vainglory of life” (ASV)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vain (empty) glory.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concept that you have reason to glory or boast.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it rests upon nothing. Empty boasting. (Don’t have anything to boast about, but do anyway.)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“For if anyone thinks himself to be something, when he is nothing, he deceives himself” (Galatians 6:3)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4:7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Paul’s rebuke to the Corinthians for their divisive character.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one who goes to such and such a city and makes a profit has nothing to boast about before God.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HAVE THAT YOU DID NOT RECEIVE?!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1:17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Everything good comes from God.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leave Him out of the picture is a dastardly offence.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1:1-4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Everything that is – including us – without God, is NOT!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made everything we have out of nothing. (Try to make something – can’t do it without God.)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Him was life”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17:25, 28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gives to all, so He doesn’t need anything. </a:t>
            </a:r>
            <a:r>
              <a:rPr lang="en-US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in HIM we have our being, so we need Him – EXCLUDES ALL BOASTING!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“ALL SUCH BOASTING IS EVIL” (James 4:16b).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Omission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17)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connects to previous thoughts. (It appears at first to be a random thought insertion, but it is closely related to the previous verses.)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negative description of planning in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verses 13-16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leads logically into another transgression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to presumption, and arrogance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Omission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whatever you do in word or deed, do all in the name of the Lord Jesus” (Colossians 3:17).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does not just mean – make sure what you’re doing or saying is authorized by Jesus.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also means – make sure you’re doing what Jesus has commanded you to do by His authority.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“But why do you call Me ‘Lord, Lord,’ and not do the things which I say” (Luke 6:46)?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Certainly, we aren’t to do something that is not authorized by Jesus.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we are also TO DO His POSITIVE commands He gives us.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knowledge that something is evil has inhering in it the moral obligation to avoid it.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knowledge that something is good has inhering in it the moral obligation to do it!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Thus,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him who knows to do good and does not do it, TO HIM IT IS SIN” (James 4:17).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in their planning may make sure they avoid things that are evil, or contrary to the will of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many fail to plan according to what God expects them to do! (THIS IS SIN!)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1:22-27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are to see what the word requires, and do 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27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both negative,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POSITIVE religion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do the bad – keep unspotted from the world.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the good – visit orphans and widows in their trouble.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2:14-17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Faith without works is dead.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didn’t the person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“give them the things which are needed?”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aren’t told specifically, but we do know HE HAD FAITH.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HE FAILED TO DO – OMISSION OF A POSITIVE COMMAND OF GOD.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SIN.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Perhaps he did not have time because of his plans for the day? – we must plan around the will of God, and allow His will to transcend all plans.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Planning a vacation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do you plan it before considering whether there is a sound congregation to worship with on the first day of the week? Or do you plan first, then check?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A5D34-8C8F-42E5-8704-43BE87B552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30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understand that our lives as Christians are just that – LIVES AS CHRISTIANS.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Christianity is our life. Jesus is our life. God is our life. HIS WILL IS OUR LIFE.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facet of our being is to be subject to God’s will. THIS INCLUDES OUR PLANNING.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remember, (1) God is in control, (2) our lives are but a vapor, (3) everything we do must be predicated upon both the negative and positive facets of God’s will.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A5D34-8C8F-42E5-8704-43BE87B552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8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A5CE-E5E5-4EFF-AA9D-7C4EF4B7140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5611-17AE-4C24-B76A-00CA3C86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4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A5CE-E5E5-4EFF-AA9D-7C4EF4B7140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5611-17AE-4C24-B76A-00CA3C86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0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A5CE-E5E5-4EFF-AA9D-7C4EF4B7140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5611-17AE-4C24-B76A-00CA3C86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5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A5CE-E5E5-4EFF-AA9D-7C4EF4B7140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5611-17AE-4C24-B76A-00CA3C86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A5CE-E5E5-4EFF-AA9D-7C4EF4B7140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5611-17AE-4C24-B76A-00CA3C86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A5CE-E5E5-4EFF-AA9D-7C4EF4B7140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5611-17AE-4C24-B76A-00CA3C86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5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A5CE-E5E5-4EFF-AA9D-7C4EF4B7140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5611-17AE-4C24-B76A-00CA3C86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3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A5CE-E5E5-4EFF-AA9D-7C4EF4B7140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5611-17AE-4C24-B76A-00CA3C86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0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A5CE-E5E5-4EFF-AA9D-7C4EF4B7140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5611-17AE-4C24-B76A-00CA3C86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A5CE-E5E5-4EFF-AA9D-7C4EF4B7140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5611-17AE-4C24-B76A-00CA3C86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4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A5CE-E5E5-4EFF-AA9D-7C4EF4B7140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5611-17AE-4C24-B76A-00CA3C86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3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5A5CE-E5E5-4EFF-AA9D-7C4EF4B7140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25611-17AE-4C24-B76A-00CA3C86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8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4" b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3764613"/>
            <a:ext cx="4107942" cy="2256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59" y="3929204"/>
            <a:ext cx="3458199" cy="1206776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atin typeface="Agency FB" panose="020B0503020202020204" pitchFamily="34" charset="0"/>
              </a:rPr>
              <a:t>Making Plans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59" y="5135981"/>
            <a:ext cx="3458200" cy="713464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latin typeface="Agency FB" panose="020B0503020202020204" pitchFamily="34" charset="0"/>
              </a:rPr>
              <a:t>James 4:13-17</a:t>
            </a:r>
          </a:p>
        </p:txBody>
      </p:sp>
    </p:spTree>
    <p:extLst>
      <p:ext uri="{BB962C8B-B14F-4D97-AF65-F5344CB8AC3E}">
        <p14:creationId xmlns:p14="http://schemas.microsoft.com/office/powerpoint/2010/main" val="881858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7200" b="1" dirty="0">
                <a:solidFill>
                  <a:schemeClr val="bg1"/>
                </a:solidFill>
                <a:latin typeface="Agency FB" panose="020B0503020202020204" pitchFamily="34" charset="0"/>
              </a:rPr>
              <a:t>Making Plans</a:t>
            </a:r>
            <a:r>
              <a:rPr lang="en-US" sz="1200" b="1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Agency FB" panose="020B0503020202020204" pitchFamily="34" charset="0"/>
              </a:rPr>
              <a:t>(</a:t>
            </a:r>
            <a:r>
              <a:rPr lang="en-US" sz="3200" i="1" dirty="0">
                <a:solidFill>
                  <a:prstClr val="white"/>
                </a:solidFill>
                <a:latin typeface="Agency FB" panose="020B0503020202020204" pitchFamily="34" charset="0"/>
                <a:ea typeface="+mn-ea"/>
                <a:cs typeface="+mn-cs"/>
              </a:rPr>
              <a:t>James 4:13-17)</a:t>
            </a:r>
            <a:endParaRPr lang="en-US" sz="72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i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Presumption </a:t>
            </a:r>
            <a:r>
              <a:rPr lang="en-US" sz="4000" b="1" i="1" dirty="0">
                <a:solidFill>
                  <a:schemeClr val="bg1"/>
                </a:solidFill>
                <a:latin typeface="Agency FB" panose="020B0503020202020204" pitchFamily="34" charset="0"/>
              </a:rPr>
              <a:t>(v. 13-15)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latin typeface="Agency FB" panose="020B0503020202020204" pitchFamily="34" charset="0"/>
              </a:rPr>
              <a:t>– 2 Peter 2:10; 3:3-7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Boasting </a:t>
            </a:r>
            <a:r>
              <a:rPr lang="en-US" sz="4000" b="1" i="1" dirty="0">
                <a:solidFill>
                  <a:schemeClr val="bg1"/>
                </a:solidFill>
                <a:latin typeface="Agency FB" panose="020B0503020202020204" pitchFamily="34" charset="0"/>
              </a:rPr>
              <a:t>(v. 16)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latin typeface="Agency FB" panose="020B0503020202020204" pitchFamily="34" charset="0"/>
              </a:rPr>
              <a:t>– 1 Corinthians 4:7; Acts 17:25, 28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Omission </a:t>
            </a:r>
            <a:r>
              <a:rPr lang="en-US" sz="4000" b="1" i="1" dirty="0">
                <a:solidFill>
                  <a:schemeClr val="bg1"/>
                </a:solidFill>
                <a:latin typeface="Agency FB" panose="020B0503020202020204" pitchFamily="34" charset="0"/>
              </a:rPr>
              <a:t>(v. 17)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latin typeface="Agency FB" panose="020B0503020202020204" pitchFamily="34" charset="0"/>
              </a:rPr>
              <a:t>– James 1:22-27; 2:14-17 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4" b="9091"/>
          <a:stretch/>
        </p:blipFill>
        <p:spPr>
          <a:xfrm>
            <a:off x="6860348" y="182575"/>
            <a:ext cx="2100774" cy="15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4" b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3764613"/>
            <a:ext cx="4107942" cy="2256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59" y="3929204"/>
            <a:ext cx="3458199" cy="1206776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atin typeface="Agency FB" panose="020B0503020202020204" pitchFamily="34" charset="0"/>
              </a:rPr>
              <a:t>Making Plans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59" y="5135981"/>
            <a:ext cx="3458200" cy="713464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latin typeface="Agency FB" panose="020B0503020202020204" pitchFamily="34" charset="0"/>
              </a:rPr>
              <a:t>James 4:13-17</a:t>
            </a:r>
          </a:p>
        </p:txBody>
      </p:sp>
    </p:spTree>
    <p:extLst>
      <p:ext uri="{BB962C8B-B14F-4D97-AF65-F5344CB8AC3E}">
        <p14:creationId xmlns:p14="http://schemas.microsoft.com/office/powerpoint/2010/main" val="13340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1619</Words>
  <Application>Microsoft Office PowerPoint</Application>
  <PresentationFormat>On-screen Show (4:3)</PresentationFormat>
  <Paragraphs>103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Agency FB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Making Plans</vt:lpstr>
      <vt:lpstr>Making Plans (James 4:13-17)</vt:lpstr>
      <vt:lpstr>Making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2016-11-18T18:31:16Z</dcterms:created>
  <dcterms:modified xsi:type="dcterms:W3CDTF">2016-11-19T18:22:04Z</dcterms:modified>
</cp:coreProperties>
</file>