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3D7DF-0626-4EEC-9C01-A8CECE88624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5BA44-7D46-4646-A0C5-9F6EE40E2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1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You May Know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5:13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wrote his first epistle to its audience to reassure them of the hope of eternal life they had as Christians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John 5:13)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to urge them to continue faithfully.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some who are unwilling to state with confidence that their salvation is presently secured – that is, if they were to die now, or Christ were to return they would be found by Him in peace.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some are unwilling to suggest a person who has not followed God in his life is without hope, and those who die having not followed God died without hope.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something we can know?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are simply lacking the surety of their standing with God. Even though they are trying to live right, they lack a confidence that a Christian should have.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content of John’s epistle puts such doubts to rest. Upon reading 1 John, one should be able to KNOW with surety whether his standing with God is good or bad.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reason for lacking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BA44-7D46-4646-A0C5-9F6EE40E24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reason for lacking confidence.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Deceivers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(2:26).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were false teachers seeking to undercut the confidence of these brethren by deception.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Gnostics – from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gnosis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knowledge. They believed: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knowledge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through a special anointing of the Holy Spirit (separate from the revelation – scriptures).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through illumination, not faithful obedience to Christ’s doctrine.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2:18-19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Separated themselves from the brethren.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Claimed to have true knowledge of God by special anointing, and implied the others were lost.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Antichrist?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22-23; 2 John 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John’s audience in part worried and lacked confidence because of this division, and claim the Gnostics were making.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they do something wrong?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The Gnostics changed and left, but John’s audience remained grounded in the truth.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have the true anointing from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20-21, 26-27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consecrated to God by the anointing of the HS in obedience to the revealed word of God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 dwells in them through obedience to the word.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declared to them the Word of life so they may have fellowship with God.)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not need anyone to teach them, because they have God’s word.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aren’t lacking knowledge, and the Gnostics do not have a supreme knowledge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(Their knowledge is not true.)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24-25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Abide in God if follow what you heard from Him in the beginning.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2:7; 2 John 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Love God and brother by keeping God’s commandments.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follow God’s word – if we do, we will have God.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have hope of eternal life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Flesh inherently evil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Jesus Christ did not come in the flesh. (It only appeared that he was.)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logical consequence of this belief that all matter is inherently evil is the incapability to do what is right with our flesh.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such, they lived immoral lives, but John will suggest this is not what one who has God does.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the spirits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(4:1-3).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believe every spirit, but test the spirits”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confidence was shaken because they were lending an ear to the Gnostic false teachers.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of wavering in confidence, we must test teachings with God’s word we know to be true, and then follow that which is of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are doing such, we know we have God!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wrote the epistle, not to inform them of the gospel, but to reinforce their confidence that they have God, and as such, the hope of eternal life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they are acting as John says the one who has God acts, then they need not worry, but continue faithfully.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“These things I have written…that you may know that you have eternal life” (1 John 5:13)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BA44-7D46-4646-A0C5-9F6EE40E24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“These things I have written…that you may know that you have eternal life” (1 John 5:13)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 in the Light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(1:5-7)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said, God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“commanded light to shine out of darkness” (2 Corinthians 4:6)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divided the light from the darkness” (Genesis 1:4).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became symbolic in the revelation of God through the HS to represent the contrast between God, and the world.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(Morally) = truth, purity, and goodness.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and darkness do not blend. They are entirely separate.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be with God if you are in darkness.)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has delivered us from the power of darkness and conveyed us into the kingdom of the Son of His love” (Colossians 1:13)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be in fellowship with God if we return to that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“power of darkness.”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continually dwell in His kingdom by acting as the citizens God has made 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2:29; 3:4-9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are of God, that is, in the light, are practicing righteousness. (Continual practice.)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 – continual action. Not a mere step, but continual steps.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8-2:2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sin, and confess those sins, we will be forgiven.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repentance is needed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5:16-17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not leading to death is sin that is repented of.)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know the path of light?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word is a lamp to my feet and a light to my path” (Psalm 119:105).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follow God’s word – His commandments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His Commandments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(2:3-7)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commandments of Christ are given to us to follow.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are proponents of the erroneous concept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“relationship over religion”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misunderstand that </a:t>
            </a: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relationship with Christ is established in the practice of His religion.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“Pure and undefiled religion before God and the Father is this: to visit orphans and widows in their trouble, and to keep oneself unspotted from the world” (James 1:27).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(Do positive commands of scripture, and abstain from the evil.)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follow His commandments we know Him, and become like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extends even to His aversion for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who walks in the light by following Christ’s commandments does not love the world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Love the World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(2:15-17)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Already, John has indicated the one who truly has God can’t be in both light and darkness, and must follow God’s commands.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Furthermore, there cannot be a split interest, love, or allegiance between God and the world.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not know that friendship [fondness] with the world is enmity with God? Whoever therefore wants to be a friend of the world makes himself an enemy of God” (James 4:4).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that is in the world”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“Lust of the flesh”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fulfillment of fleshly appetite. Using your body, and anything you have in a sinful way so as to fulfill a lust.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“Lust of the eyes”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satisfying sinful desires with the viewing of the mind. Thoughts dwelling on the sinful things.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“Pride of life”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Pride and arrogance in your material, and immaterial things. (Possessions, as well as positions in life – ideally placing yourself above God.)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Christian is not to take part in these things.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Christian is not even to have an affection for these things.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Your Brother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(3:10-18)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the devil – do not love their brothers.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God – love the brethren.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Gnostics separated themselves from the brethren, and treated them with hatred, not love.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Cain did Abel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Gnostics hate these brethren because their works are evil – that is, they are not in God. (Which is manifest in their hatred.)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4:7-9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you love, you are born of God – His child, and known by Him and knows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one who is born of God naturally is to love others born of Him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“Since you have purified your souls in obeying the truth through the Spirit in sincere love of the brethren, love one another fervently with a pure heart, having been born again” (1 Peter 1:22-23)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Cannot claim to love God if you do not love your brother who is from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3:17-18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love that is necessary is active. It does, it does not just say.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BA44-7D46-4646-A0C5-9F6EE40E24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8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John’s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epistle suggests we can know whether we are of God, and as such have the hope of salvation.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are practicing these things, living the way God intends, we can have that confidence.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 is at its foundation only within us and God to know if we are truly right with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3:19-21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conscience will tell us if we are right with God. If it be that we are honest with ourselves.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if we are doing right or not.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are doing right, then we can have confidence that we are in God, and know God, and have salvation.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BA44-7D46-4646-A0C5-9F6EE40E24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2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7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6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5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2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2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5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7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61CB-98A4-4ED8-9EA2-DBF36378B30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F7D2-F56A-466A-97B1-A96B3EDAB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0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6" y="1593891"/>
            <a:ext cx="8876714" cy="383214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86" y="3640117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5:13</a:t>
            </a:r>
          </a:p>
        </p:txBody>
      </p:sp>
    </p:spTree>
    <p:extLst>
      <p:ext uri="{BB962C8B-B14F-4D97-AF65-F5344CB8AC3E}">
        <p14:creationId xmlns:p14="http://schemas.microsoft.com/office/powerpoint/2010/main" val="423678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24" y="-1"/>
            <a:ext cx="6419476" cy="27713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sz="3200" i="1" dirty="0"/>
              <a:t>Their reason for lacking confidence:</a:t>
            </a:r>
            <a:endParaRPr lang="en-US" sz="1600" b="1" dirty="0"/>
          </a:p>
          <a:p>
            <a:pPr marL="0" indent="0" algn="ctr">
              <a:buNone/>
            </a:pPr>
            <a:r>
              <a:rPr lang="en-US" sz="4000" b="1" dirty="0"/>
              <a:t>Deceivers – Gnostics</a:t>
            </a:r>
          </a:p>
          <a:p>
            <a:pPr marL="0" indent="0" algn="ctr">
              <a:buNone/>
            </a:pPr>
            <a:r>
              <a:rPr lang="en-US" sz="3200" i="1" dirty="0"/>
              <a:t>– Special knowledge – 2:18-27 –</a:t>
            </a:r>
          </a:p>
          <a:p>
            <a:pPr marL="0" indent="0" algn="ctr">
              <a:buNone/>
            </a:pPr>
            <a:r>
              <a:rPr lang="en-US" sz="3200" i="1" dirty="0"/>
              <a:t>– Matter Inherently Evil –</a:t>
            </a:r>
          </a:p>
          <a:p>
            <a:pPr marL="0" indent="0" algn="ctr">
              <a:buNone/>
            </a:pPr>
            <a:r>
              <a:rPr lang="en-US" sz="4000" b="1" dirty="0"/>
              <a:t>Test The Spirits</a:t>
            </a:r>
          </a:p>
          <a:p>
            <a:pPr marL="0" indent="0" algn="ctr">
              <a:buNone/>
            </a:pPr>
            <a:r>
              <a:rPr lang="en-US" sz="3200" i="1" dirty="0"/>
              <a:t>– 4:1-3 –</a:t>
            </a:r>
          </a:p>
        </p:txBody>
      </p:sp>
    </p:spTree>
    <p:extLst>
      <p:ext uri="{BB962C8B-B14F-4D97-AF65-F5344CB8AC3E}">
        <p14:creationId xmlns:p14="http://schemas.microsoft.com/office/powerpoint/2010/main" val="132936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24" y="-1"/>
            <a:ext cx="6419476" cy="27713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i="1" dirty="0"/>
              <a:t>“These things I have written…that you may know that you have eternal life” (1 John 5:13):</a:t>
            </a:r>
          </a:p>
          <a:p>
            <a:pPr marL="0" indent="0" algn="ctr">
              <a:buNone/>
            </a:pPr>
            <a:r>
              <a:rPr lang="en-US" sz="4000" b="1" dirty="0"/>
              <a:t>Walk in the Light </a:t>
            </a:r>
            <a:r>
              <a:rPr lang="en-US" sz="3600" i="1" dirty="0"/>
              <a:t>(1:5-7)</a:t>
            </a:r>
          </a:p>
          <a:p>
            <a:pPr marL="0" indent="0" algn="ctr">
              <a:buNone/>
            </a:pPr>
            <a:r>
              <a:rPr lang="en-US" sz="4000" b="1" dirty="0"/>
              <a:t>Keep His Commandments </a:t>
            </a:r>
            <a:r>
              <a:rPr lang="en-US" sz="3600" i="1" dirty="0"/>
              <a:t>(2:3-7)</a:t>
            </a:r>
          </a:p>
          <a:p>
            <a:pPr marL="0" indent="0" algn="ctr">
              <a:buNone/>
            </a:pPr>
            <a:r>
              <a:rPr lang="en-US" sz="4000" b="1" dirty="0"/>
              <a:t>Do Not Love the World </a:t>
            </a:r>
            <a:r>
              <a:rPr lang="en-US" sz="3600" i="1" dirty="0"/>
              <a:t>(2:15-17)</a:t>
            </a:r>
          </a:p>
          <a:p>
            <a:pPr marL="0" indent="0" algn="ctr">
              <a:buNone/>
            </a:pPr>
            <a:r>
              <a:rPr lang="en-US" sz="4000" b="1" dirty="0"/>
              <a:t>Love Your Brother </a:t>
            </a:r>
            <a:r>
              <a:rPr lang="en-US" sz="3600" i="1" dirty="0"/>
              <a:t>(3:10-18)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1783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6" y="1593891"/>
            <a:ext cx="8876714" cy="383214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86" y="3640117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5:13</a:t>
            </a:r>
          </a:p>
        </p:txBody>
      </p:sp>
    </p:spTree>
    <p:extLst>
      <p:ext uri="{BB962C8B-B14F-4D97-AF65-F5344CB8AC3E}">
        <p14:creationId xmlns:p14="http://schemas.microsoft.com/office/powerpoint/2010/main" val="28120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1774</Words>
  <Application>Microsoft Office PowerPoint</Application>
  <PresentationFormat>On-screen Show (4:3)</PresentationFormat>
  <Paragraphs>105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2016-11-17T17:50:30Z</dcterms:created>
  <dcterms:modified xsi:type="dcterms:W3CDTF">2016-11-17T21:57:05Z</dcterms:modified>
</cp:coreProperties>
</file>