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C997-BF10-4CA8-89D9-1A190CF4F3B5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EB7-EBAE-4164-86EA-4EF9506B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His name will be called Counselor”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9:6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names given the Son of God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9:6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“Counselor.”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no ordinary counselor, nor is He a counselor only some need.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ULTIMATE COUNSELOR. One which everyone needs in their lives.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name,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“Counselor,”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given the Son of God is ultimately, are the other names, related to us – His creation.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extremely encouraging, and beneficial to consider this facet of Jesus’ ministry.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Counselor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EB7-EBAE-4164-86EA-4EF9506B6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Counselor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is not within ourselves.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given the title,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“Counselor,”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there are those who need counseling.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10:23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were not created to be self-sufficient in any way. Especially not with regard to life directions.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20:24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need God to guide us in life because…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alone cannot know how to please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 in the heart of man is like deep water” (Proverbs 20:5).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at the bottom of deep water is hard to see.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 may think within himself he knows best, but in reality the deep water does not allow him to see the negative in his plans.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is a way that seems right to a man, but its end is the way of death” (Proverbs 14:12).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creation, we are meant to fulfill our Creator’s will He created us for. Yet, there is a problem.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55:8-9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thoughts and ways transcend ours. How can we know them within ourselves? We can’t.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COUNSELOR! Who is sufficient in knowledge, wisdom, experience, and foresight?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the Perfect Counselor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EB7-EBAE-4164-86EA-4EF9506B6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the Perfect Counselor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appointed Him.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Secularly, it would be against the law to advertise yourself as a professional counselor without the necessary credentials.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the One who gave Jesus the title or name,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“Counselor.”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is because He has given Him such an office, and He is qualified to hold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1:1-5, 14; 3:16-21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Word – Jesus – is the light sent into the world to give men the light to see the way to salvation.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qualified.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Creator, and has infinite wisdom and knowledge.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1:15-17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not only created all, but all is for Him. He knows the created purpose, and as such, knows how it is fulfilled.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“are hidden all the treasures of wisdom and knowledge” (Colossians 2:3).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man, and has the full understanding of our situations.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16:13-16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referred to Himself as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“Son of Man,”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as Peter affirmed, He is also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Son of the living God.”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“Son of Man”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born of man – human.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brings both the absolute necessity of God’s vast wisdom and knowledge, and the indispensable need to relate to our unique struggles.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2:17-18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came to earth, not only to die for our sins, but to experience life as a man, so as to relate to us and sympathize with 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also called,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captain of [our] salvation” (2:10).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Captain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archegos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begin and to lead.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went through life without sinning and gained the victory so He could show us the way!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accomplished through His counsel. WE NEED TO LISTEN TO HIM!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Seek His Counsel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EB7-EBAE-4164-86EA-4EF9506B6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Seek His Counsel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the counsel of the world.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not to conform to the world, but be transformed by Jesus’ counsel.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1:1, 4-6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happy man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“walks not in the counsel of the ungodly.”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counsel of the world leads to destruction.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way may have an appearance of wisdom, but indeed is folly.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who has known the mind of the Lord? Or who has become His counselor” (Romans 11:34)?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in their arrogance think they know better.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Nobody can match the Lord’s counsel. It is impossible to be HIS counselor.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wise man will seek counsel from the One called,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“Counselor.”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counsel from the Lord.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obvious we need to seek counsel from Jesus, but where is it found?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2:9-13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apostle Paul, as well as all other inspired men, were given to know the wisdom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revealed to us His wisdom in His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“comparing spiritual things with spiritual” (v. 13) – “combining spiritual thoughts with spiritual words” (NASB).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NASB properly renders the thought expressed. How can we know spiritual things? Jesus has put them into spiritual words which we can understand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“Your testimonies also are my delight and my counselors” (Psalm 119:24)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119:97-105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describes a man who has sought, and found counsel in God’s word. Therefore, he has experienced positive things in his life.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EB7-EBAE-4164-86EA-4EF9506B6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the ultimate Counselor. We need His aid and guidance.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have confidence in life knowing that He will give us such unfailing counsel. We need only seek and accept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Hebrews 4:14-16)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EB7-EBAE-4164-86EA-4EF9506B6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6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202E-954D-4842-A672-089F8B4DFE1A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7AF4-92C1-410C-B381-7D291A64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8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805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“And His name will be called Counselor”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89865"/>
            <a:ext cx="6858000" cy="784433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Isaiah 9:6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47" y="3218416"/>
            <a:ext cx="3917105" cy="213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54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8" y="553622"/>
            <a:ext cx="4804741" cy="190272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We Need a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6345"/>
            <a:ext cx="7886700" cy="3720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Direction is not within ourselves.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Jeremiah 10:23; Proverbs 20:24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We cannot know how to please God ourselves.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Proverbs 20:5; 14:12; Isaiah 55:8-9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/>
          <a:stretch/>
        </p:blipFill>
        <p:spPr>
          <a:xfrm>
            <a:off x="6034543" y="737554"/>
            <a:ext cx="2480807" cy="153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8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30" y="553622"/>
            <a:ext cx="4977020" cy="190272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Jesus is the Perfect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6345"/>
            <a:ext cx="7886700" cy="3720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 Appointed Him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John 1:1-5, 14; 3:16-21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He is Qualified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Colossians 1:15-17; 2:3;             Matthew 16:13-16; Hebrews 2:17-18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/>
          <a:stretch/>
        </p:blipFill>
        <p:spPr>
          <a:xfrm>
            <a:off x="6034543" y="737554"/>
            <a:ext cx="2480807" cy="153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2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4" y="553622"/>
            <a:ext cx="5115340" cy="190272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We Need to Seek His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6345"/>
            <a:ext cx="7886700" cy="37206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Not the counsel of the world.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Romans 12:2; Psalm 1:1, 4-6;     Romans 11:34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Seek the counsel of the Lord.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1 Corinthians 2:9-13;                        Psalm 119:97-105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/>
          <a:stretch/>
        </p:blipFill>
        <p:spPr>
          <a:xfrm>
            <a:off x="6034543" y="737554"/>
            <a:ext cx="2480807" cy="153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95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805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“And His name will be called Counselor”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89865"/>
            <a:ext cx="6858000" cy="784433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Isaiah 9:6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47" y="3218416"/>
            <a:ext cx="3917105" cy="213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32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1129</Words>
  <Application>Microsoft Office PowerPoint</Application>
  <PresentationFormat>On-screen Show (4:3)</PresentationFormat>
  <Paragraphs>87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Edwardian Script ITC</vt:lpstr>
      <vt:lpstr>Times New Roman</vt:lpstr>
      <vt:lpstr>Wingdings</vt:lpstr>
      <vt:lpstr>Office Theme</vt:lpstr>
      <vt:lpstr>PowerPoint Presentation</vt:lpstr>
      <vt:lpstr>“And His name will be called Counselor”</vt:lpstr>
      <vt:lpstr>We Need a Counselor</vt:lpstr>
      <vt:lpstr>Jesus is the Perfect Counselor</vt:lpstr>
      <vt:lpstr>We Need to Seek His Counsel</vt:lpstr>
      <vt:lpstr>“And His name will be called Counselor”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2016-12-04T03:59:51Z</dcterms:created>
  <dcterms:modified xsi:type="dcterms:W3CDTF">2016-12-04T22:51:06Z</dcterms:modified>
</cp:coreProperties>
</file>