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3BAC-C88E-498D-B94B-5F14A9F1B8B1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E2A1-21F9-4E6D-AFA2-A96012E5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Hands and Pure Hearts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4:1-10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warns Timothy of the problems he would have to address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last days”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Christian dispensation.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“Lovers of themselves, lovers of money, boasters, proud”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“lovers of pleasure rather than lovers of God”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“having a form of godliness but denying its power”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Christians who are not allowing themselves to be fully changed by the powerful gospel due to their attraction to earthly things.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attraction foments strife, and spiritual downfall.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3:13-16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a lifestyle is born from the appropriation of earthly wisdom.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wisdom is an indication of selfish pride.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3:18-19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world’s wisdom pales in comparison to God’s wisdom. In order to be truly wise,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must humble himself, emptying himself of what he thought to be wisdom, and turning toward God’s wisdom.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James’ audience were Christians who were guilty of such wisdom.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self-seeking, and pride were abundant, and manifesting themselves in dramatic ways.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desire for pleasure gained ascendency over their love for God, and each 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“murder”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think metaphorical,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not unlikely that they literally shed blood.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2b)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not depending upon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taking it upon themselves to gain anything they needed or wanted by any means necessary.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when they turned to God,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did it in an unholy and selfish way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Thus God did not extend His hand of favor to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4:4-5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were committing adultery against the Lord.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adultery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11:2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church is the bride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jealous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Fraternizing with the world provokes the Lord to jealousy. God wants all of us, not some of us.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behavior demanded repentance, to which James instructs.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Humble Yourselves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4:6-8a, 9-10)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Humble Yourselves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4:6-8a, 9-10)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Delights in Humility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4:6, 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an aversion toward the proud, but an affinity for the humble.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seeking grace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divine favor – cf. 1:17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from God, but wanted it for selfish, and prideful use.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gives grace only to those who ask in humility.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You will save the humble people, but will bring down haughty looks” (Psalm 18:27).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delights in humility, thus rewards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despises pride, thus humiliates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 Comes from the Recognition of Self-Deficiency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3:27; 4:4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is justified by perfect works has reason to boast.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justification is a matter of debt, not reward.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For, he is justified through self-sufficiency.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no man can speak of himself in this way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shows the inhabitants of His kingdom to be those who are aware of their self-deficiency.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what James requires his readers to recognize.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need to be sorrowful about their sin, and allow themselves to be humbled.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then can God help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sacrifices of God are a broken spirit, a broken and contrite heart – these, O God, You will not despise” (Psalm 51:17).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godly sorrow is a manifestation of humility, and it always translates into submission to God – which is also an indication of humility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James 4:7-8a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 be illustrated in two ways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 Your Hands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 Your Hands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 of Hands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“I will wash my hands in innocence; so I will go about Your altar, O Lord” (Psalm 26:6)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approach God’s altar there must be a cleansing.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washing of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is, in order to acceptably worship God, we must be free from sinful activity.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1:15-17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in sin, and petition God, will not be heard.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must be a washing.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the hands of the blood – cleanse the evil doing.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Cease to do evil.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lifting up of HOLY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 custom, but not a mandate for all Christians – lifting of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concept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“holy hands”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approach before God in religious purity – your hands are free from sin.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Ceasing Sinful Activities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“cleanse your hands, you sinners”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is a spiritual thing, but it is practiced with our body.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stop practicing sinful activities to receive divine favor!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evil ways must be laid aside.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suggests God only cares about the heart,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what we are in the heart is manifest in our words and actions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26-27)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tongue must be bridled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indication of spiritual maturity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and our bodies must be kept pure.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DEFILED WITH SINFUL PRACTICE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supposed to cease from sinful activity because we have been raised with Christ!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necessary to continue in God’s grace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this is necessary, it is useless if our heart is not cleansed, or purified, as well.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 Your Hearts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 Your Hearts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Pure Heart is Necessary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pure in heart will see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promised to be like Jesus, and be with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only those who seek to be as He is now will be able to see Him – see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John 3:2-3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23:23-28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Pharisees cleansed their hands to a degree, but did not purify their hearts.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Tithed, as they should have, but did not observe the less tangible, yet weightier matters.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Cleansed outside, but dirty inside.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 righteous outside, but hypocrisy and lawlessness inside.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7:20-23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are not pure in heart, we will not be able to have a purity in outer practice either.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Purifying the Heart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showing the Gentiles to be gospel subjects based on his interaction with Cornelius’ household.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Hearts made pure by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 then faith comes by hearing, and hearing by the word of God” (Romans 10:17)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119:9-16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have a clean heart through faith, we must give time to God’s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meditation must be on the good and pure things.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this is so, God will be with 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“Create in me a clean heart, O God, and renew a steadfast spirit within me” (Psalm 51:10).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possess a pure heart, we must appeal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purifies us through His word, and we must devote our life to the diligent study, and practice of its content.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0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please God, to receive favor from Him, we must repent.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includes: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cleansing of our hands.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purification of our hearts.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process is continual. We must work on this daily, and never let our guard down for the Adversary to influence us with impurities.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9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AC17-A6E7-427E-A084-E60A2011D5D5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85" y="2904432"/>
            <a:ext cx="4953828" cy="21413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292" y="649352"/>
            <a:ext cx="9266583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 Hands </a:t>
            </a:r>
            <a:r>
              <a:rPr lang="en-US" sz="54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and</a:t>
            </a:r>
            <a:b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</a:br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Pure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953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531B01"/>
                </a:solidFill>
              </a:rPr>
              <a:t>James 4:1-10</a:t>
            </a:r>
          </a:p>
        </p:txBody>
      </p:sp>
    </p:spTree>
    <p:extLst>
      <p:ext uri="{BB962C8B-B14F-4D97-AF65-F5344CB8AC3E}">
        <p14:creationId xmlns:p14="http://schemas.microsoft.com/office/powerpoint/2010/main" val="16496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Humble Yourselves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The Lord Delights in Humility</a:t>
            </a:r>
          </a:p>
          <a:p>
            <a:pPr marL="0" indent="0" algn="ctr">
              <a:buNone/>
            </a:pPr>
            <a:r>
              <a:rPr lang="en-US" sz="3600" i="1" dirty="0"/>
              <a:t>– James 4:6, 10; Psalm 18:27 –</a:t>
            </a:r>
          </a:p>
          <a:p>
            <a:pPr marL="0" indent="0" algn="ctr">
              <a:buNone/>
            </a:pPr>
            <a:r>
              <a:rPr lang="en-US" sz="4000" b="1" dirty="0"/>
              <a:t>Recognition of Self-Deficiency</a:t>
            </a:r>
          </a:p>
          <a:p>
            <a:pPr marL="0" indent="0" algn="ctr">
              <a:buNone/>
            </a:pPr>
            <a:r>
              <a:rPr lang="en-US" sz="3600" i="1" dirty="0"/>
              <a:t>– Romans 3:27; 4:4; Matthew 5:3-4; James 4:9-10 –</a:t>
            </a:r>
          </a:p>
        </p:txBody>
      </p:sp>
    </p:spTree>
    <p:extLst>
      <p:ext uri="{BB962C8B-B14F-4D97-AF65-F5344CB8AC3E}">
        <p14:creationId xmlns:p14="http://schemas.microsoft.com/office/powerpoint/2010/main" val="329947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Cleanse Your Hands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Washing of Hands</a:t>
            </a:r>
          </a:p>
          <a:p>
            <a:pPr marL="0" indent="0" algn="ctr">
              <a:buNone/>
            </a:pPr>
            <a:r>
              <a:rPr lang="en-US" sz="3600" i="1" dirty="0"/>
              <a:t>– Psalm 26:6; Isaiah 1:15-17;                     1 Timothy 2:8 –</a:t>
            </a:r>
          </a:p>
          <a:p>
            <a:pPr marL="0" indent="0" algn="ctr">
              <a:buNone/>
            </a:pPr>
            <a:r>
              <a:rPr lang="en-US" sz="4000" b="1" dirty="0"/>
              <a:t>Ceasing Sinful Activities</a:t>
            </a:r>
          </a:p>
          <a:p>
            <a:pPr marL="0" indent="0" algn="ctr">
              <a:buNone/>
            </a:pPr>
            <a:r>
              <a:rPr lang="en-US" sz="3600" i="1" dirty="0"/>
              <a:t>– James 1:21, 26-27; Colossians 3:5-7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33" y="3340342"/>
            <a:ext cx="3058134" cy="1321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120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Purify Your Hearts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A Pure Heart is Necessary</a:t>
            </a:r>
          </a:p>
          <a:p>
            <a:pPr marL="0" indent="0" algn="ctr">
              <a:buNone/>
            </a:pPr>
            <a:r>
              <a:rPr lang="en-US" sz="3600" i="1" dirty="0"/>
              <a:t>– Matthew 5:8; 23:23-28;                    Mark 7:20-23 –</a:t>
            </a:r>
          </a:p>
          <a:p>
            <a:pPr marL="0" indent="0" algn="ctr">
              <a:buNone/>
            </a:pPr>
            <a:r>
              <a:rPr lang="en-US" sz="4000" b="1" dirty="0"/>
              <a:t>Purifying the Heart</a:t>
            </a:r>
          </a:p>
          <a:p>
            <a:pPr marL="0" indent="0" algn="ctr">
              <a:buNone/>
            </a:pPr>
            <a:r>
              <a:rPr lang="en-US" sz="3600" i="1" dirty="0"/>
              <a:t>– Acts 15:8-9; Psalm 119:9-16; Philippians 4:8-9; Psalm 51:10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9067" y="3340342"/>
            <a:ext cx="3058134" cy="1321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6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85" y="2904432"/>
            <a:ext cx="4953828" cy="21413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292" y="649352"/>
            <a:ext cx="9266583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 Hands </a:t>
            </a:r>
            <a:r>
              <a:rPr lang="en-US" sz="54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and</a:t>
            </a:r>
            <a:b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</a:br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Pure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953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531B01"/>
                </a:solidFill>
              </a:rPr>
              <a:t>James 4:1-10</a:t>
            </a:r>
          </a:p>
        </p:txBody>
      </p:sp>
    </p:spTree>
    <p:extLst>
      <p:ext uri="{BB962C8B-B14F-4D97-AF65-F5344CB8AC3E}">
        <p14:creationId xmlns:p14="http://schemas.microsoft.com/office/powerpoint/2010/main" val="28625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1490</Words>
  <Application>Microsoft Office PowerPoint</Application>
  <PresentationFormat>On-screen Show (4:3)</PresentationFormat>
  <Paragraphs>118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Clean Hands and Pure Hearts</vt:lpstr>
      <vt:lpstr>Humble Yourselves</vt:lpstr>
      <vt:lpstr>Cleanse Your Hands</vt:lpstr>
      <vt:lpstr>Purify Your Hearts</vt:lpstr>
      <vt:lpstr>Clean Hands and Pure Hearts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2016-12-17T19:59:55Z</dcterms:created>
  <dcterms:modified xsi:type="dcterms:W3CDTF">2016-12-18T00:48:24Z</dcterms:modified>
</cp:coreProperties>
</file>