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2054B-EB6A-4C57-BBE2-922ADD2EABE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3F97B-993C-43DB-9335-14D69260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9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 Abominations to the Lord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6:16-19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6:12-15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describes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worthless person, a wicked man.”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6:16-19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continues the thought by considering the things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“worthless person”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does that God hates.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hates them.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hate does not seem like a strong enough word. They are an abomination to Him. (Abomination – disgusting; an abhorrence)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other things God considers an abomination, but these fall in context with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“worthless person” in verses 12-15.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things a Christian should not want to be mixed up with.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as He who called you is holy, you also be holy in all your conduct, because it is written, ‘Be holy, for I am holy’” (1 Peter 1:15-16).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things are detestable to God because they are contrary to His holy nature.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should be detestable to us, and we should never be involved with them.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 Abominations to the Lord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3F97B-993C-43DB-9335-14D69260B5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9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 Abominations to the Lord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proud look”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5:5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instructed to be “clothed” with humility.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 to one another – defer to one another.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Christian is not to look to be served, but look to serve.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abhors pride. He resists those who are proud.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16:18; 29:23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Pride is destructive to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will not allow the proud to thrive.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Ultimately, in the end the proud will be humbled as they give an answer for their evil.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lying tongue”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6:17-18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cannot lie. It is against His nature.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made in the image of God, and are to imitate Him to the best of our ability.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Truth should always be on our tongue.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8:44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very antipode of God is the devil.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devil is the father of lies, God is the Father of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lie, we conform to the devil’s image.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21:8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Liars will not make it to heaven.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“Lying lips are an abomination to the Lord, but those who deal truthfully are His delight” (Proverbs 12:22).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“Hands that shed innocent blood”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9:5-6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mad man in His image. Life is precious/sacred.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21:22-25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includes abortion.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taking of any innocent life is an abomination.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not to hate are brother. That is the precursor to murder.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heart that devises wicked plans”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3F97B-993C-43DB-9335-14D69260B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6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heart that devises wicked plans”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15:19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make sure to keep our heart pure lest we allow ourselves to devise wicked plans.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21:1-16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Naboth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killed for his vineyard.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Ahab wanted something that wasn’t his, and couldn’t get it through legal means.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Jezebel devised a wicked plan, and got the vineyard for Ahab.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else could this be described other than ABHORRENT?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“Feet that are swift in running to evil”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2:15-17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not to love the world.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those who love the world.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want to be involved in everything the world has to offer.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“whose god is their belly” (Philippians 3:19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are enemies of the cross of Christ).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5:21-22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determine the nature of a thing, and abstain from it if it is evil.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“Flee also youthful lusts; but pursue righteousness, faith, love, peace with those who call on the Lord out of a pure heart” (2 Timothy 2:22)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false witness who speaks lies”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lying tongue.”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who justifies the wicked, and he who condemns the just, both of them alike are an abomination to the Lord” (Proverbs 17:15).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false witness shall perish, but the man who hears him will speak endlessly” (Proverbs 21:28).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Lying is an abomination, but being a false witness is even more so against God’s nature.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just and fair.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false witness seeks to reward the unjust, and punish the just.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26:59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what men did to Jesus.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“One who sows discord among brethren”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17:20-21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very nature of God promotes unity.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as His children are called to unity.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sow discord among brethren is to defy the very nature of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put forth effort to remain unified!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3F97B-993C-43DB-9335-14D69260B5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4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hates something, we should hate it as well, and we should avoid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want to be characterized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worthless person, a wicked man.”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put forth all of our effort to avoid these abominations altogether.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also consider what God loves, and what we should be involved in if we look to the opposite of these things.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continually examine ourselves to make sure we are acting as God requires.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3F97B-993C-43DB-9335-14D69260B5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0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6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2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4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7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3764-FC49-4711-9FC6-7A049FC74D3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F95C-D1D2-4B3E-8EAE-4C20776F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0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9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268"/>
            <a:ext cx="7772400" cy="23876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Chiller" panose="04020404031007020602" pitchFamily="82" charset="0"/>
              </a:rPr>
              <a:t>Seven Abominations to the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42943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Proverbs 6:16-19</a:t>
            </a:r>
          </a:p>
        </p:txBody>
      </p:sp>
    </p:spTree>
    <p:extLst>
      <p:ext uri="{BB962C8B-B14F-4D97-AF65-F5344CB8AC3E}">
        <p14:creationId xmlns:p14="http://schemas.microsoft.com/office/powerpoint/2010/main" val="243735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hiller" panose="04020404031007020602" pitchFamily="82" charset="0"/>
              </a:rPr>
              <a:t>Seven Abominations to the Lord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“A proud look”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Peter 5:5; Proverbs 16:18; 29:23 –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“A lying tongue”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Hebrews 6:17-18; John 8:44; Rev. 21:8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“Hands that shed innocent blood”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Gen. 9:5-6; Exodus 21:22-25; 1 John 3:15 –</a:t>
            </a:r>
          </a:p>
        </p:txBody>
      </p:sp>
    </p:spTree>
    <p:extLst>
      <p:ext uri="{BB962C8B-B14F-4D97-AF65-F5344CB8AC3E}">
        <p14:creationId xmlns:p14="http://schemas.microsoft.com/office/powerpoint/2010/main" val="373731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hiller" panose="04020404031007020602" pitchFamily="82" charset="0"/>
              </a:rPr>
              <a:t>Seven Abominations to the Lord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872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“A heart that devises wicked plans”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Matthew 15:19; 1 Kings 21:1-16 –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“Feet that are swift in running to evil”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John 2:15-17; 1 Thessalonians 5:21-22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“A false witness who speaks lies”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Proverbs 17:15; 21:28; Matthew 26:59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“One who sows discord among brethren”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17:20-21; Ephesians 4:1-3 –</a:t>
            </a:r>
          </a:p>
        </p:txBody>
      </p:sp>
    </p:spTree>
    <p:extLst>
      <p:ext uri="{BB962C8B-B14F-4D97-AF65-F5344CB8AC3E}">
        <p14:creationId xmlns:p14="http://schemas.microsoft.com/office/powerpoint/2010/main" val="230190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268"/>
            <a:ext cx="7772400" cy="23876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Chiller" panose="04020404031007020602" pitchFamily="82" charset="0"/>
              </a:rPr>
              <a:t>Seven Abominations to the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42943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Proverbs 6:16-19</a:t>
            </a:r>
          </a:p>
        </p:txBody>
      </p:sp>
    </p:spTree>
    <p:extLst>
      <p:ext uri="{BB962C8B-B14F-4D97-AF65-F5344CB8AC3E}">
        <p14:creationId xmlns:p14="http://schemas.microsoft.com/office/powerpoint/2010/main" val="418592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1069</Words>
  <Application>Microsoft Office PowerPoint</Application>
  <PresentationFormat>On-screen Show (4:3)</PresentationFormat>
  <Paragraphs>93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Chiller</vt:lpstr>
      <vt:lpstr>Times New Roman</vt:lpstr>
      <vt:lpstr>Office Theme</vt:lpstr>
      <vt:lpstr>PowerPoint Presentation</vt:lpstr>
      <vt:lpstr>Seven Abominations to the Lord</vt:lpstr>
      <vt:lpstr>Seven Abominations to the Lord</vt:lpstr>
      <vt:lpstr>Seven Abominations to the Lord</vt:lpstr>
      <vt:lpstr>Seven Abominations to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2016-12-18T20:34:25Z</dcterms:created>
  <dcterms:modified xsi:type="dcterms:W3CDTF">2016-12-18T22:46:34Z</dcterms:modified>
</cp:coreProperties>
</file>