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9BE-2415-498E-A024-49640BB4F8F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3DBA9-64B0-497F-A69A-B2671F48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Know the Truth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8:31-32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shall know the truth” (John 8:32)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concept we must accept and understand. Yet, many in the world do not, and sadly, even some brethren do not believe it to the full extent.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world there is the concept of relative truth, or subjective truth. (Each has his own truth, but there is not one objective truth.)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brethren seek to make a distinction between the gospel of Christ, and the doctrine of Christ, suggesting one unfailingly promotes a unity in thought, but the other we can differ on because there is no way for everyone to be on the same page.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claim is that there are some things too ambiguous to know for sure, and to come to a unified understanding of.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MDR is an example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claim it is divisive, and unreasonable to suggest there is but one interpretation of scripture.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concepts fail to realize Jesus’ statement about the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only does Jesus’ statement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suggest we CAN know the truth, but that it is NECESSARY to know the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truth shall make you free”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lack of truth will only cause us to remain enslaved.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 of what?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8:33-36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slave of sin – wages are death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6:23)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must that we are ABLE to know the truth, and that we DO KNOW the truth.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truth?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DBA9-64B0-497F-A69A-B2671F488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truth?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Pilate’s Question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John 18:33-38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Jesus mentioned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truth,”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Pilate asked his question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impossible to know how Pilate asked this question, and what exactly was going through his mind when he said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is reasonable to assert that Pilate was skeptical about absolute truth.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 was filled with different ideologies and philosophies. Many claimed truth, yet all differed.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Pilate knew of such claims, and apparently was skeptical that there was any truth.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38b)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did not wait for Jesus to answer.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question was not intended to find, but to state his thought about truth – it showed his skepticism.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Pilate did not ask, “What is THE truth?” He asked,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is truth?”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he wished to know the truth to which Jesus referred, he would have asked about THAT specific truth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truth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 then waited to hear Jesus’ answer.)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believe in A truth, or THE truth, but was skeptical about the VERY IDEA of truth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Today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today express the same mindset as Pilate.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is no longer an absolute thing, but a subjective reality.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“Truth is whatever you want it to be.”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“My truth is different than your truth.”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such, any who claim to know, or possess THE ONE TRUTH are labeled as divisive, arrogant, and foolish.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Affirmation of “Subjective Truth” is Self-Defeating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“Subjective truth” suggests there is no absolute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statement, “there is no absolute truth” is a statement of absolute truth with those who claim it. (self-contradictory)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in and of itself is OBJECTIVE.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– the actual state of a matter.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remains unchanged by subjective thought. (One can believe the truth, or disbelieve the truth, but the truth is still the truth.)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whether you know the truth, the truth exists.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 remains, can we know the truth?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in light of “the truth” of the gospel, Jesus said,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you shall know the truth, and the truth shall make you free” (John 8:32)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Know the Truth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DBA9-64B0-497F-A69A-B2671F488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Know the Truth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Requires Us to Know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understand what God’s will (THE truth) includes.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22:23-33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Sadducees sought to trap Jesus with a difficult question concerning the resurrection.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23-28)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whose wife will she be?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29-32)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rebuked for not KNOWING the TRUTH concerning the resurrection.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written for our knowledge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knowledge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“have you not read?” – (v. 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said nothing concerning specific hypothetical,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reveals truth required to know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There is a resurrection because God is not the God of the dead.).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truth is an essential spiritual garment. We MUST put it on (Sadducees did not have it on.).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garment of truth is necessary to stand against the devil – along with the other pieces of armor.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truth is required to defeat the devil, it must be possible to discern.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cannot gird ourselves with truth as Jesus requires, we will lose our souls.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Thessalonians 2:9-12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do not KNOW because they did not RECEIVE and BELIEVE the truth are condemned.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in this passage are deceived by the Devil.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that the truth was unavailable, but because they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“had pleasure in unrighteousness.”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Deceived to think unrighteousness is more valuable than truth.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give the truth up for anything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23:23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truth is INVALUABLE. We are required to know it, and it is imperative that we SECURE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14:6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Jesus is the truth, and the truth is THE ONLY way to the Father.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13:44-46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we discover the truth of God’s kingdom, the gospel of Christ, we must not give it up for anything, but protect it at all costs.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these passages show the knowledge of the truth, and protection of the truth to be ABSOLUTELY NECESSARY to please God and receive salvation.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never come to know the truth, we cannot be saved.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come to know the truth, but leave it for something else, or are deceived and believe an untruth, we cannot be saved.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truth is so required, how could it be that we cannot come to an unequivocal understanding of the content? We CAN KNOW, but how?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Says We Can Know (Have to search for the truth.)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“Sanctify them by Your truth.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word is truth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(John 17:17).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desire to know the truth, we must know God’s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discussed before, this is completely within our ability to know, but we must search.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3:3-4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READ the revelation of God’s word in order to understand the truth.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17:10-12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and Silas preached the truth to the Bereans.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had God’s word – the OT – and searched what they knew was truth to discern whether Paul’s message was truth.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TAKES EFFORT ON OUR PART – diligent study.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 diligent to present yourself approved to God, a worker who does not need to be ashamed, rightly dividing the word of truth” (2 Timothy 2:15)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“word of truth”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RIGHTLY divided. How?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be understood correctly, or RIGHTLY divided, by being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“diligent.”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forth the effort in study.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3:15-18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differ from truth are in that position because of their lack of honesty, and diligence in study.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Untaught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they have not sufficiently searched God’s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Unstable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because they do not know the truth, and are ungrounded.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such a thing as error, which means there is a specific and unchanging truth.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know the truth, and be free from error, we must grow in knowledge – by studying.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is not just necessary to know, but is completely within our comprehension, and Jesus has made it available to know.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DBA9-64B0-497F-A69A-B2671F488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 must not give heed to the notion that truth is relative, and therefore it is impossible to reach a common understanding of it. Remember,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 is not the author of confusion” (1 Corinthians 14:33).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DBA9-64B0-497F-A69A-B2671F488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F99A-49A0-42D7-9E49-0479FDD63166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92D-F271-411F-BE8F-679357E6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6761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We Can Know       the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163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John 8:31-32</a:t>
            </a:r>
          </a:p>
        </p:txBody>
      </p:sp>
    </p:spTree>
    <p:extLst>
      <p:ext uri="{BB962C8B-B14F-4D97-AF65-F5344CB8AC3E}">
        <p14:creationId xmlns:p14="http://schemas.microsoft.com/office/powerpoint/2010/main" val="30080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59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lackadder ITC" panose="04020505051007020D02" pitchFamily="82" charset="0"/>
              </a:rPr>
              <a:t>What is truth?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1507"/>
            <a:ext cx="7886700" cy="40754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John 18:33-38</a:t>
            </a:r>
          </a:p>
          <a:p>
            <a:pPr marL="0" indent="0" algn="ctr">
              <a:buNone/>
            </a:pPr>
            <a:r>
              <a:rPr lang="en-US" sz="3600" b="1" dirty="0"/>
              <a:t>Truth Today – Subjective Truth</a:t>
            </a:r>
          </a:p>
          <a:p>
            <a:pPr marL="0" indent="0" algn="ctr">
              <a:buNone/>
            </a:pPr>
            <a:r>
              <a:rPr lang="en-US" sz="3200" i="1" dirty="0"/>
              <a:t>– The affirmation that truth is subjective is self defeating – </a:t>
            </a:r>
          </a:p>
          <a:p>
            <a:pPr marL="0" indent="0" algn="ctr">
              <a:buNone/>
            </a:pPr>
            <a:r>
              <a:rPr lang="en-US" sz="3600" b="1" dirty="0"/>
              <a:t>Truth – the actual state of a matter. (Objective)</a:t>
            </a:r>
          </a:p>
          <a:p>
            <a:pPr marL="0" indent="0" algn="ctr">
              <a:buNone/>
            </a:pPr>
            <a:r>
              <a:rPr lang="en-US" sz="3200" b="1" i="1" u="sng" dirty="0"/>
              <a:t>“you shall know the truth” (John 8:32).</a:t>
            </a:r>
          </a:p>
        </p:txBody>
      </p:sp>
    </p:spTree>
    <p:extLst>
      <p:ext uri="{BB962C8B-B14F-4D97-AF65-F5344CB8AC3E}">
        <p14:creationId xmlns:p14="http://schemas.microsoft.com/office/powerpoint/2010/main" val="181637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594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Blackadder ITC" panose="04020505051007020D02" pitchFamily="82" charset="0"/>
              </a:rPr>
              <a:t>We Can Know the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1507"/>
            <a:ext cx="7886700" cy="40754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Jesus Requires Us to Know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  <a:r>
              <a:rPr lang="en-US" sz="3200" i="1" dirty="0"/>
              <a:t>– Ephesians 5:17; Matthew 22:23-33; Ephesians 6:14; 2 Thessalonians 2:9-12; Proverbs 23:33; Matthew 13:44-46 –</a:t>
            </a:r>
          </a:p>
          <a:p>
            <a:pPr marL="0" indent="0" algn="ctr">
              <a:buNone/>
            </a:pPr>
            <a:r>
              <a:rPr lang="en-US" sz="3600" b="1" dirty="0"/>
              <a:t>Jesus Says We Can Know</a:t>
            </a:r>
          </a:p>
          <a:p>
            <a:pPr marL="0" indent="0" algn="ctr">
              <a:buNone/>
            </a:pPr>
            <a:r>
              <a:rPr lang="en-US" sz="3200" i="1" dirty="0"/>
              <a:t>– John 17:17; Ephesians 3:3-4; Acts 17:10-12; 2 Timothy 2:15; 2 Peter 3:15-18 –</a:t>
            </a:r>
          </a:p>
        </p:txBody>
      </p:sp>
    </p:spTree>
    <p:extLst>
      <p:ext uri="{BB962C8B-B14F-4D97-AF65-F5344CB8AC3E}">
        <p14:creationId xmlns:p14="http://schemas.microsoft.com/office/powerpoint/2010/main" val="53621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6761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We Can Know       the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163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John 8:31-32</a:t>
            </a:r>
          </a:p>
        </p:txBody>
      </p:sp>
    </p:spTree>
    <p:extLst>
      <p:ext uri="{BB962C8B-B14F-4D97-AF65-F5344CB8AC3E}">
        <p14:creationId xmlns:p14="http://schemas.microsoft.com/office/powerpoint/2010/main" val="378964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1653</Words>
  <Application>Microsoft Office PowerPoint</Application>
  <PresentationFormat>On-screen Show (4:3)</PresentationFormat>
  <Paragraphs>100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We Can Know       the Truth</vt:lpstr>
      <vt:lpstr>What is truth?</vt:lpstr>
      <vt:lpstr>We Can Know the Truth</vt:lpstr>
      <vt:lpstr>We Can Know       the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2016-12-03T21:07:07Z</dcterms:created>
  <dcterms:modified xsi:type="dcterms:W3CDTF">2016-12-03T21:21:07Z</dcterms:modified>
</cp:coreProperties>
</file>