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7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147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0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E8BAE-3C8C-4D3D-86ED-5451B3EC7298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5F07C-23F6-49BA-8D80-852A55D19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13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is God?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read in Genesis of a God who created everything in 6 days.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find the evidence of His existence in creation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Romans 1:19-20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without excuse). If there is a creation, there is a Creator.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the creation only reveals so much about the Creator.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has to reveal the rest concerning WHO HE IS.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17:26-27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God has shown He exists in an unequivocal way, and has done so that we may seek after Him to know Him more intimately.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7:7-8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If we seek, we will find. But we have to seek in the right place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God’s word reveals the rest.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2:11-13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wisdom of God, the mind of God, the things about God, are all disclosed through the revelation of the Holy Spirit –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found in God’s inspired word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Titus 2:11-12a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revelation is a product of His grace bestowed upon us. This grace not only has appeared to all,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it teaches us – about how to live because of who is our Creator.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God’s word reveal about Him, and then following, about us – His creation?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 in One (Father, Son, Holy Spirit)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5F07C-23F6-49BA-8D80-852A55D19C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64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 in One (Father, Son, Holy Spirit)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are ONE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Trinity – a group of three.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 is a plural noun – one group, but group constitutes several units.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Trinity is ONE GROUP, of THREE UNITS.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is referred to sometimes as the Trinity – not specifically in the Bible,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a term which denotes a plurality, yet unity.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Genesis 1:1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God is introduced in the scripture.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“God”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appears singular.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26)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“let us,” “our.”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(Plurality)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“God”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el-o-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heem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gods (Plural noun.)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Thus,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“In the beginning God,”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refers to One in unity, but with multiple Persons.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Genesis 1:1-3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We see the three.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“God”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Father.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“Spirit”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Holy Spirit.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“said”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Word – Son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John 1:1)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 distinctive Persons: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Authority in baptism for the remission of sins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28:18-19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said He had ALL authority.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the baptism is not just in His name, but the Father and the HS.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Presence of the three at Jesus baptism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3:16-17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out of the water.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descended LIKE a dove.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Father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spoke about beloved Son.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Jesus’ prayer for unity among believers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17:20-23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same way we are to be one.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in the sense of unity.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Unified and equal in Divine nature, yet distinctive roles: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14:28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Father is greater than the Son.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 13:32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Father knows more than the Son.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7:16-18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Son speaks from Father’s authority.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16:12-15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HS speaks what Jesus gives, and what Jesus gives is the Father’s.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their roles in a nutshell?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5F07C-23F6-49BA-8D80-852A55D19C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23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Father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Scheme of Redemption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Timothy 1:8-9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“His own purpose.”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Father made the plan.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Carrying out the plan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6:38; Hebrews 5:8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Jesus submitted to His Father’s plan, or will.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– the Son – carried out the plan.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Holy Spirit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Revealed the plan, and will of God the Father, and Son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2:9-12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revealed through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“His Spirit.”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Holy Spirit revealed the plan.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three are unified in every way. They are unified in character, which we must know for the sake of our souls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God’s Character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5F07C-23F6-49BA-8D80-852A55D19C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53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God’s Character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Holy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Peter 1:15-16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God is holy.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implications for us. We are to be holy.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 1:13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Morally perfect. Can’t be lured by sin.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“Let Us make man in Our image, according to Our likeness” (Genesis 1:26 – includes morals, and the call to purity).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happens when we fall short of this?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Romans 3:23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6:23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Sin has its wages, for God is just.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2:5-11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God’s judgement is righteous, and impartial.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HAVE SINNED! GOD MUST BE JUST, BUT HE HAS ANOTHER QUALITY WHICH CAN BE USED AS WELL WITHOUT CONTRADICTING JUSTICE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Merciful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Isaiah 30:18-19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God wants to show mercy.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is just, but does not want our destruction.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“not willing that any should perish but that all should come to repentance” (2 Peter 3:9).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attitude of mercy is shown in the gift He bestows.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Gracious (Also, does not contradict His justice in the bestowing of this favor.)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3:21-26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God is holy, but we fall short. God is just, but also merciful.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made a plan that would not contradict His holiness, would satisfy His justice, but also His mercy – the death of Jesus.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5:1-2)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We gain access into that gift, grace, by faith in Jesus.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5F07C-23F6-49BA-8D80-852A55D19C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61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a God, and He is revealed in the Bible.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understand His nature, and His character.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know His will in order to be saved.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believe and obey.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5F07C-23F6-49BA-8D80-852A55D19C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6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D93E-EDE4-4B9C-9DA2-250C74E448A7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4FE-0E8A-48D0-A5B3-B8815E7EC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1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D93E-EDE4-4B9C-9DA2-250C74E448A7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4FE-0E8A-48D0-A5B3-B8815E7EC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7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D93E-EDE4-4B9C-9DA2-250C74E448A7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4FE-0E8A-48D0-A5B3-B8815E7EC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8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D93E-EDE4-4B9C-9DA2-250C74E448A7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4FE-0E8A-48D0-A5B3-B8815E7EC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5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D93E-EDE4-4B9C-9DA2-250C74E448A7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4FE-0E8A-48D0-A5B3-B8815E7EC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9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D93E-EDE4-4B9C-9DA2-250C74E448A7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4FE-0E8A-48D0-A5B3-B8815E7EC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8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D93E-EDE4-4B9C-9DA2-250C74E448A7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4FE-0E8A-48D0-A5B3-B8815E7EC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1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D93E-EDE4-4B9C-9DA2-250C74E448A7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4FE-0E8A-48D0-A5B3-B8815E7EC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9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D93E-EDE4-4B9C-9DA2-250C74E448A7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4FE-0E8A-48D0-A5B3-B8815E7EC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6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D93E-EDE4-4B9C-9DA2-250C74E448A7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4FE-0E8A-48D0-A5B3-B8815E7EC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7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D93E-EDE4-4B9C-9DA2-250C74E448A7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4FE-0E8A-48D0-A5B3-B8815E7EC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2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AD93E-EDE4-4B9C-9DA2-250C74E448A7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F14FE-0E8A-48D0-A5B3-B8815E7EC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34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4243"/>
            <a:ext cx="7772400" cy="2387600"/>
          </a:xfrm>
        </p:spPr>
        <p:txBody>
          <a:bodyPr>
            <a:normAutofit/>
          </a:bodyPr>
          <a:lstStyle/>
          <a:p>
            <a:r>
              <a:rPr lang="en-US" sz="11500" b="1" dirty="0">
                <a:solidFill>
                  <a:schemeClr val="bg1"/>
                </a:solidFill>
                <a:latin typeface="Brush Script MT" panose="03060802040406070304" pitchFamily="66" charset="0"/>
              </a:rPr>
              <a:t>Who is God?</a:t>
            </a:r>
          </a:p>
        </p:txBody>
      </p:sp>
    </p:spTree>
    <p:extLst>
      <p:ext uri="{BB962C8B-B14F-4D97-AF65-F5344CB8AC3E}">
        <p14:creationId xmlns:p14="http://schemas.microsoft.com/office/powerpoint/2010/main" val="285433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Brush Script MT" panose="03060802040406070304" pitchFamily="66" charset="0"/>
              </a:rPr>
              <a:t>Three in 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alpha val="5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THEY are ONE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– Genesis 1:1-3, 26 – 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Three distinctive Persons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Matt. 28:18-19; 3:16-17; John 17:20-23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Distinctive roles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John 14:28; Mark 13:32; John 7:16-18; 16:12-15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3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Brush Script MT" panose="03060802040406070304" pitchFamily="66" charset="0"/>
              </a:rPr>
              <a:t>Three in 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Father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Scheme of Redemption </a:t>
            </a:r>
            <a:r>
              <a:rPr lang="en-US" sz="3200" i="1" dirty="0">
                <a:solidFill>
                  <a:schemeClr val="bg1"/>
                </a:solidFill>
              </a:rPr>
              <a:t>– 2 Timothy 1:8-9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Son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Carried out the plan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i="1" dirty="0">
                <a:solidFill>
                  <a:schemeClr val="bg1"/>
                </a:solidFill>
              </a:rPr>
              <a:t>– John 6:38; Hebrews 5:8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Holy Spirit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Revealed the Plan/Will of God </a:t>
            </a:r>
            <a:r>
              <a:rPr lang="en-US" sz="3200" i="1" dirty="0">
                <a:solidFill>
                  <a:schemeClr val="bg1"/>
                </a:solidFill>
              </a:rPr>
              <a:t>– 1 Cor. 2:9-12</a:t>
            </a:r>
          </a:p>
          <a:p>
            <a:pPr marL="0" indent="0" algn="ctr">
              <a:buNone/>
            </a:pPr>
            <a:endParaRPr lang="en-US" sz="32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7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Brush Script MT" panose="03060802040406070304" pitchFamily="66" charset="0"/>
              </a:rPr>
              <a:t>God’s Character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Holy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600" i="1" dirty="0">
                <a:solidFill>
                  <a:schemeClr val="bg1"/>
                </a:solidFill>
              </a:rPr>
              <a:t>– 1 Peter 1:15-16; James 1:13</a:t>
            </a:r>
            <a:endParaRPr lang="en-US" sz="32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Just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600" i="1" dirty="0">
                <a:solidFill>
                  <a:schemeClr val="bg1"/>
                </a:solidFill>
              </a:rPr>
              <a:t>– Romans 3:23; 6:23; 2:5-11</a:t>
            </a:r>
            <a:endParaRPr lang="en-US" sz="32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Merciful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600" i="1" dirty="0">
                <a:solidFill>
                  <a:schemeClr val="bg1"/>
                </a:solidFill>
              </a:rPr>
              <a:t>– Isaiah 30:18-19; 2 Peter 3:9</a:t>
            </a:r>
            <a:endParaRPr lang="en-US" sz="32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Gracious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600" i="1" dirty="0">
                <a:solidFill>
                  <a:schemeClr val="bg1"/>
                </a:solidFill>
              </a:rPr>
              <a:t>– Romans 3:21-26</a:t>
            </a:r>
            <a:endParaRPr lang="en-US" sz="32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Gain access through faith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3600" i="1" dirty="0">
                <a:solidFill>
                  <a:schemeClr val="bg1"/>
                </a:solidFill>
              </a:rPr>
              <a:t>– 5:1-2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2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4243"/>
            <a:ext cx="7772400" cy="2387600"/>
          </a:xfrm>
        </p:spPr>
        <p:txBody>
          <a:bodyPr>
            <a:normAutofit/>
          </a:bodyPr>
          <a:lstStyle/>
          <a:p>
            <a:r>
              <a:rPr lang="en-US" sz="11500" b="1" dirty="0">
                <a:solidFill>
                  <a:schemeClr val="bg1"/>
                </a:solidFill>
                <a:latin typeface="Brush Script MT" panose="03060802040406070304" pitchFamily="66" charset="0"/>
              </a:rPr>
              <a:t>Who is God?</a:t>
            </a:r>
          </a:p>
        </p:txBody>
      </p:sp>
    </p:spTree>
    <p:extLst>
      <p:ext uri="{BB962C8B-B14F-4D97-AF65-F5344CB8AC3E}">
        <p14:creationId xmlns:p14="http://schemas.microsoft.com/office/powerpoint/2010/main" val="111222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1107</Words>
  <Application>Microsoft Office PowerPoint</Application>
  <PresentationFormat>On-screen Show (4:3)</PresentationFormat>
  <Paragraphs>110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Brush Script MT</vt:lpstr>
      <vt:lpstr>Calibri</vt:lpstr>
      <vt:lpstr>Calibri Light</vt:lpstr>
      <vt:lpstr>Times New Roman</vt:lpstr>
      <vt:lpstr>Wingdings</vt:lpstr>
      <vt:lpstr>Office Theme</vt:lpstr>
      <vt:lpstr>PowerPoint Presentation</vt:lpstr>
      <vt:lpstr>Who is God?</vt:lpstr>
      <vt:lpstr>Three in One</vt:lpstr>
      <vt:lpstr>Three in One</vt:lpstr>
      <vt:lpstr>God’s Character</vt:lpstr>
      <vt:lpstr>Who is God?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4</cp:revision>
  <dcterms:created xsi:type="dcterms:W3CDTF">2016-12-09T19:32:34Z</dcterms:created>
  <dcterms:modified xsi:type="dcterms:W3CDTF">2016-12-11T23:41:10Z</dcterms:modified>
</cp:coreProperties>
</file>