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46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DF59B-DDCD-4F16-855A-0EE4A70A1069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B66FB-C179-4FC6-BF92-3A92425C3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2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Cain and Abel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4:1-15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record of Cain and Abel is given to us that we might learn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15:4)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consideration of the events of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4:1-15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prove most beneficial.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understand what to avoid we look to Cain. To understand what to do and how to be we look to Abel.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is said about Cain than Abel in the account.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scriptures refer to Abel.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stark contrast between Cain and Abel. Many of the things which characterized Cain were the opposite with Abel.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Cain and Abel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66FB-C179-4FC6-BF92-3A92425C32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7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Cain and Abel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Faithless and Faithful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4:2b-5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respected Abel’s sacrifice, but not Cain’s.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Firstfruit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offering vs. Animal offering?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23:9-11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Feast of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Firstfruits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(Conjecture. Nothing inherently wrong with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Firstfruit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offering).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Favoritism?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2:6-11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(God shows no partiality)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(“In truth I perceive that God shows no partiality” – Acts 10:34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Abel followed God’s word. Cain did not: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Abel offered his sacrifice by faith.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Faith comes by hearing God’s word.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deduce from the aforementioned scriptures that Cain’s sacrifice was unacceptable because he did not follow God’s instructions.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not have God’s instructions recorded for us.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we know is that Cain did not do as God said. Otherwise it would have been pleasing to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7:21-23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does not matter what we do for the Lord if it is not what He desires.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offer something to God which He does not request is to practice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“lawlessness.”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sacrifice should be our bodies in service to God. We find out what is acceptable to Him by being transformed by His word.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Overcome by Sin and Overcame Sin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4:5-8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gave Cain the assurance that he would be accepted if he did well. However, he had to overcome sin.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10:13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provided Cain with a way of escape.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“’Be angry, and do not sin’: do not let the sun go down on your wrath, nor give place to the devil” (Ephesians 4:26-27)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 of looking to God for strength, and letting go of his wrath, Cain allowed it to control him. (He gave place to the devil.)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“Watch and pray, lest you enter into temptation. The spirit indeed is willing, but the flesh is weak” (Matthew 26:41)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11:4a; Matthew 23:35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(“righteous Abel”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Jesus) – Abel is described as a righteous person.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can only be so because that is what he hungered and thirsted for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5:6).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2:28-29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Abel desired to, and constantly practiced righteousness.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5:16-18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He allowed his spirit to gain ascendency over his flesh.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Persecutor of Righteous and Persecuted Righteous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66FB-C179-4FC6-BF92-3A92425C32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15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Persecutor of Righteous and Persecuted Righteous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3:10-12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Cain murdered Abel because Abel was righteous and he was not.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3:17; 4:12-16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was good that Abel suffered for doing good, but bad that Cain inflicted the suffering.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fact, as a result of Cain’s actions, he suffered for doing evil, which is not a good thing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4:10-12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12:17-21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Abel never had the opportunity, as Cain killed him, but God avenged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receive the reward if we are persecuted for righteousness sake, and the persecutors will be punished!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 Example and Good Example (For forever)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 8-13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horrible false teachers who were causing so much trouble with Jude’s audience are described as having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“gone in the way of Cain.”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selfish, unrighteous, hatful, disobedient, envious, etc.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Cain will forever be used as a reference for the way of the ungodly!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Abel was a righteous man of faith.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actions and character still speak to this day.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12:24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righteous sacrifice given to God is recorded as a type of that which was to come with Jesus.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actions, although in the past, have the tendency to remain in the remembrance of others.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be a good example to follow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4:12, 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example can help others in their walk of faith.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seek to by like Abel, and avoid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“way of Cain.”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66FB-C179-4FC6-BF92-3A92425C32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63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story of Cain and Abel serves as a great teaching tool.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story most are familiar with, and that all would do well to heed!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66FB-C179-4FC6-BF92-3A92425C32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3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8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9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0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8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5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7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1C936-89E9-4958-B674-14325552318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0807-451A-4550-91F4-3857BE67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1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2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4" b="3059"/>
          <a:stretch/>
        </p:blipFill>
        <p:spPr>
          <a:xfrm>
            <a:off x="2232155" y="2206467"/>
            <a:ext cx="4679690" cy="29936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774" y="-88369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latin typeface="Edwardian Script ITC" panose="030303020407070D0804" pitchFamily="66" charset="0"/>
              </a:rPr>
              <a:t>Cain and Abel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306113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i="1" dirty="0"/>
              <a:t>Genesis 4:1-15</a:t>
            </a:r>
          </a:p>
        </p:txBody>
      </p:sp>
    </p:spTree>
    <p:extLst>
      <p:ext uri="{BB962C8B-B14F-4D97-AF65-F5344CB8AC3E}">
        <p14:creationId xmlns:p14="http://schemas.microsoft.com/office/powerpoint/2010/main" val="315374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0166"/>
            <a:ext cx="4804741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Edwardian Script ITC" panose="030303020407070D0804" pitchFamily="66" charset="0"/>
              </a:rPr>
              <a:t>Cain and Abel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Faithless and Faithful</a:t>
            </a:r>
          </a:p>
          <a:p>
            <a:pPr marL="0" indent="0" algn="ctr">
              <a:buNone/>
            </a:pPr>
            <a:r>
              <a:rPr lang="en-US" sz="3200" i="1" dirty="0"/>
              <a:t>– Genesis 4:2b-5; Hebrews 11:4; Rom. 10:17; Matthew 7:21-23; Romans 12:1-2 –</a:t>
            </a:r>
          </a:p>
          <a:p>
            <a:pPr marL="0" indent="0" algn="ctr">
              <a:buNone/>
            </a:pPr>
            <a:r>
              <a:rPr lang="en-US" sz="4000" b="1" dirty="0"/>
              <a:t>Overcome by Sin and Overcame Sin</a:t>
            </a:r>
          </a:p>
          <a:p>
            <a:pPr marL="0" indent="0" algn="ctr">
              <a:buNone/>
            </a:pPr>
            <a:r>
              <a:rPr lang="en-US" sz="3200" i="1" dirty="0"/>
              <a:t>– Genesis 4:5-8; 1 Corinthians 10:13; Ephesians 4:26-27; 1 John 2:28-29;        Galatians 5:16-18 –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4" b="3059"/>
          <a:stretch/>
        </p:blipFill>
        <p:spPr>
          <a:xfrm>
            <a:off x="6075286" y="365126"/>
            <a:ext cx="2680564" cy="17147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0677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0166"/>
            <a:ext cx="4804741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Edwardian Script ITC" panose="030303020407070D0804" pitchFamily="66" charset="0"/>
              </a:rPr>
              <a:t>Cain and Abel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Persecutor of Righteous and Persecuted Righteous</a:t>
            </a:r>
          </a:p>
          <a:p>
            <a:pPr marL="0" indent="0" algn="ctr">
              <a:buNone/>
            </a:pPr>
            <a:r>
              <a:rPr lang="en-US" sz="3200" i="1" dirty="0"/>
              <a:t>– 1 John 3:10-12; 1 Peter 3:17; 4:12-16; Romans 12:17-21 –</a:t>
            </a:r>
          </a:p>
          <a:p>
            <a:pPr marL="0" indent="0" algn="ctr">
              <a:buNone/>
            </a:pPr>
            <a:r>
              <a:rPr lang="en-US" sz="4000" b="1" dirty="0"/>
              <a:t>Bad Example and Good Example</a:t>
            </a:r>
          </a:p>
          <a:p>
            <a:pPr marL="0" indent="0" algn="ctr">
              <a:buNone/>
            </a:pPr>
            <a:r>
              <a:rPr lang="en-US" sz="3200" i="1" dirty="0"/>
              <a:t>– Jude 8-13; Hebrews 11:4; 12:24;                     1 Timothy 4:12, 16 –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4" b="3059"/>
          <a:stretch/>
        </p:blipFill>
        <p:spPr>
          <a:xfrm>
            <a:off x="6075286" y="365126"/>
            <a:ext cx="2680564" cy="17147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5520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4" b="3059"/>
          <a:stretch/>
        </p:blipFill>
        <p:spPr>
          <a:xfrm>
            <a:off x="2232155" y="2206467"/>
            <a:ext cx="4679690" cy="29936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774" y="-88369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latin typeface="Edwardian Script ITC" panose="030303020407070D0804" pitchFamily="66" charset="0"/>
              </a:rPr>
              <a:t>Cain and Abel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306113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i="1" dirty="0"/>
              <a:t>Genesis 4:1-15</a:t>
            </a:r>
          </a:p>
        </p:txBody>
      </p:sp>
    </p:spTree>
    <p:extLst>
      <p:ext uri="{BB962C8B-B14F-4D97-AF65-F5344CB8AC3E}">
        <p14:creationId xmlns:p14="http://schemas.microsoft.com/office/powerpoint/2010/main" val="190880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945</Words>
  <Application>Microsoft Office PowerPoint</Application>
  <PresentationFormat>On-screen Show (4:3)</PresentationFormat>
  <Paragraphs>75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Edwardian Script ITC</vt:lpstr>
      <vt:lpstr>Times New Roman</vt:lpstr>
      <vt:lpstr>Office Theme</vt:lpstr>
      <vt:lpstr>PowerPoint Presentation</vt:lpstr>
      <vt:lpstr>Cain and Abel</vt:lpstr>
      <vt:lpstr>Cain and Abel</vt:lpstr>
      <vt:lpstr>Cain and Abel</vt:lpstr>
      <vt:lpstr>Cain and Abel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2017-01-01T21:20:12Z</dcterms:created>
  <dcterms:modified xsi:type="dcterms:W3CDTF">2017-01-01T23:40:05Z</dcterms:modified>
</cp:coreProperties>
</file>