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B0EFB-1810-4042-AA1A-71F30A5ABC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Faithful in a Few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27FB4-D854-439A-84DB-B5D10E31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Considering the Parable of the Talents</a:t>
            </a:r>
          </a:p>
        </p:txBody>
      </p:sp>
    </p:spTree>
    <p:extLst>
      <p:ext uri="{BB962C8B-B14F-4D97-AF65-F5344CB8AC3E}">
        <p14:creationId xmlns:p14="http://schemas.microsoft.com/office/powerpoint/2010/main" val="3054278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B321FC-85B0-49E7-A79C-F4397AE07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Parable of the Talents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7387D-FE38-4481-A2C3-06C92A79AF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Matthew 25:14-30</a:t>
            </a:r>
          </a:p>
          <a:p>
            <a:r>
              <a:rPr lang="en-US" sz="2800" dirty="0"/>
              <a:t>Luke 19:12-27</a:t>
            </a:r>
          </a:p>
          <a:p>
            <a:r>
              <a:rPr lang="en-US" sz="2800" dirty="0"/>
              <a:t>Context:</a:t>
            </a:r>
          </a:p>
          <a:p>
            <a:pPr lvl="1"/>
            <a:r>
              <a:rPr lang="en-US" sz="2400" dirty="0"/>
              <a:t>Luke 19:11</a:t>
            </a:r>
          </a:p>
          <a:p>
            <a:pPr lvl="1"/>
            <a:r>
              <a:rPr lang="en-US" sz="2400" dirty="0"/>
              <a:t>Matthew 25:13</a:t>
            </a:r>
          </a:p>
          <a:p>
            <a:pPr lvl="2"/>
            <a:endParaRPr lang="en-US" sz="2000" dirty="0"/>
          </a:p>
          <a:p>
            <a:r>
              <a:rPr lang="en-US" dirty="0"/>
              <a:t>You don’t know when the Master will return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676F3F-BC45-4D2F-B0B0-5BE634A7D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2" y="2336873"/>
            <a:ext cx="6021615" cy="4256808"/>
          </a:xfrm>
        </p:spPr>
        <p:txBody>
          <a:bodyPr>
            <a:normAutofit/>
          </a:bodyPr>
          <a:lstStyle/>
          <a:p>
            <a:r>
              <a:rPr lang="en-US" dirty="0"/>
              <a:t>The Master</a:t>
            </a:r>
          </a:p>
          <a:p>
            <a:pPr lvl="1"/>
            <a:r>
              <a:rPr lang="en-US" dirty="0"/>
              <a:t>Fair</a:t>
            </a:r>
          </a:p>
          <a:p>
            <a:pPr lvl="1"/>
            <a:r>
              <a:rPr lang="en-US" dirty="0"/>
              <a:t>Ready to Reward</a:t>
            </a:r>
          </a:p>
          <a:p>
            <a:r>
              <a:rPr lang="en-US" dirty="0"/>
              <a:t>The Talents</a:t>
            </a:r>
          </a:p>
          <a:p>
            <a:pPr lvl="1"/>
            <a:r>
              <a:rPr lang="en-US" dirty="0"/>
              <a:t>Divided Fairly</a:t>
            </a:r>
          </a:p>
          <a:p>
            <a:r>
              <a:rPr lang="en-US" dirty="0"/>
              <a:t>The Faithful Servants</a:t>
            </a:r>
          </a:p>
          <a:p>
            <a:pPr lvl="1"/>
            <a:r>
              <a:rPr lang="en-US" dirty="0"/>
              <a:t>Fidelity &amp; Diligence</a:t>
            </a:r>
          </a:p>
          <a:p>
            <a:r>
              <a:rPr lang="en-US" dirty="0"/>
              <a:t>The Unfaithful Servant</a:t>
            </a:r>
          </a:p>
          <a:p>
            <a:pPr lvl="1"/>
            <a:r>
              <a:rPr lang="en-US" dirty="0"/>
              <a:t>Wrong View of the Master</a:t>
            </a:r>
          </a:p>
          <a:p>
            <a:pPr lvl="1"/>
            <a:r>
              <a:rPr lang="en-US" dirty="0"/>
              <a:t>Blames the Master</a:t>
            </a:r>
          </a:p>
          <a:p>
            <a:pPr lvl="1"/>
            <a:r>
              <a:rPr lang="en-US" dirty="0"/>
              <a:t>Offers Excuse</a:t>
            </a:r>
          </a:p>
        </p:txBody>
      </p:sp>
    </p:spTree>
    <p:extLst>
      <p:ext uri="{BB962C8B-B14F-4D97-AF65-F5344CB8AC3E}">
        <p14:creationId xmlns:p14="http://schemas.microsoft.com/office/powerpoint/2010/main" val="2979553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CA207-69C7-4A2D-8D00-CDF4DA82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my Few Things?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862108-E8DF-45F2-AE19-70EC0E0504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My Community</a:t>
            </a:r>
          </a:p>
          <a:p>
            <a:pPr lvl="1"/>
            <a:r>
              <a:rPr lang="en-US" sz="2400" dirty="0"/>
              <a:t>Peculiar</a:t>
            </a:r>
          </a:p>
          <a:p>
            <a:pPr lvl="2"/>
            <a:r>
              <a:rPr lang="en-US" sz="2200" dirty="0"/>
              <a:t>Being pure</a:t>
            </a:r>
          </a:p>
          <a:p>
            <a:pPr lvl="1"/>
            <a:r>
              <a:rPr lang="en-US" sz="2400" dirty="0"/>
              <a:t>Zealous</a:t>
            </a:r>
          </a:p>
          <a:p>
            <a:pPr lvl="2"/>
            <a:r>
              <a:rPr lang="en-US" sz="2200" dirty="0"/>
              <a:t>Doing Good</a:t>
            </a:r>
          </a:p>
          <a:p>
            <a:r>
              <a:rPr lang="en-US" sz="2800" dirty="0"/>
              <a:t>My Job</a:t>
            </a:r>
          </a:p>
          <a:p>
            <a:pPr lvl="1"/>
            <a:r>
              <a:rPr lang="en-US" sz="2400" dirty="0"/>
              <a:t>Honesty &amp; integrity</a:t>
            </a:r>
          </a:p>
          <a:p>
            <a:pPr lvl="2"/>
            <a:r>
              <a:rPr lang="en-US" sz="2000" dirty="0"/>
              <a:t>Not for promotion &amp; recognition</a:t>
            </a:r>
          </a:p>
          <a:p>
            <a:pPr lvl="1"/>
            <a:r>
              <a:rPr lang="en-US" sz="2400" dirty="0"/>
              <a:t>Work unto the Lord</a:t>
            </a:r>
          </a:p>
          <a:p>
            <a:pPr lvl="2"/>
            <a:r>
              <a:rPr lang="en-US" sz="2000" dirty="0"/>
              <a:t>Not with eyeservice as a </a:t>
            </a:r>
            <a:r>
              <a:rPr lang="en-US" sz="2000" dirty="0" err="1"/>
              <a:t>menpleaser</a:t>
            </a:r>
            <a:endParaRPr 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982F9D-94DD-41DF-9F6C-75CA895C46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My Congregation</a:t>
            </a:r>
          </a:p>
          <a:p>
            <a:pPr lvl="1"/>
            <a:r>
              <a:rPr lang="en-US" sz="2400" dirty="0"/>
              <a:t>Encourage others </a:t>
            </a:r>
          </a:p>
          <a:p>
            <a:pPr lvl="2"/>
            <a:r>
              <a:rPr lang="en-US" sz="2000" dirty="0"/>
              <a:t>To good work &amp; love</a:t>
            </a:r>
          </a:p>
          <a:p>
            <a:pPr lvl="1"/>
            <a:r>
              <a:rPr lang="en-US" sz="2400" dirty="0"/>
              <a:t>Visit &amp; Care for others</a:t>
            </a:r>
          </a:p>
          <a:p>
            <a:pPr lvl="2"/>
            <a:r>
              <a:rPr lang="en-US" sz="2200" dirty="0"/>
              <a:t>Remembering the afflicted</a:t>
            </a:r>
          </a:p>
          <a:p>
            <a:r>
              <a:rPr lang="en-US" sz="2800" dirty="0"/>
              <a:t>My Family</a:t>
            </a:r>
          </a:p>
          <a:p>
            <a:pPr lvl="1"/>
            <a:r>
              <a:rPr lang="en-US" sz="2400" dirty="0"/>
              <a:t>Selflessly sacrifice</a:t>
            </a:r>
          </a:p>
          <a:p>
            <a:pPr lvl="2"/>
            <a:r>
              <a:rPr lang="en-US" sz="2200" dirty="0"/>
              <a:t>My families needs 1</a:t>
            </a:r>
            <a:r>
              <a:rPr lang="en-US" sz="2200" baseline="30000" dirty="0"/>
              <a:t>st</a:t>
            </a:r>
            <a:endParaRPr lang="en-US" sz="2200" dirty="0"/>
          </a:p>
          <a:p>
            <a:pPr lvl="1"/>
            <a:r>
              <a:rPr lang="en-US" sz="2400" dirty="0"/>
              <a:t>Guide them to the best life</a:t>
            </a:r>
          </a:p>
          <a:p>
            <a:pPr lvl="2"/>
            <a:r>
              <a:rPr lang="en-US" sz="2200" dirty="0"/>
              <a:t>Spiritual Life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71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183</TotalTime>
  <Words>129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Faithful in a Few Things</vt:lpstr>
      <vt:lpstr>Parable of the Talents</vt:lpstr>
      <vt:lpstr>What are my Few Things?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Faithful in a Few Things</dc:title>
  <dc:creator>Andrew Lehmann</dc:creator>
  <cp:lastModifiedBy>Andrew Lehmann</cp:lastModifiedBy>
  <cp:revision>6</cp:revision>
  <dcterms:created xsi:type="dcterms:W3CDTF">2017-11-08T20:07:53Z</dcterms:created>
  <dcterms:modified xsi:type="dcterms:W3CDTF">2017-11-08T23:11:41Z</dcterms:modified>
</cp:coreProperties>
</file>