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4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0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42ACA-0522-4F7F-A4C5-F15E7353BEE8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61671-8591-4FE9-A567-2DA92A962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20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Motivations for Faithfulness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Corinthians 5:1-15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journey to heaven is often one laden with adversity.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“We must through many tribulations enter the kingdom of God” (Acts 14:22)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path to heaven is narrow and difficult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Matthew 7:13-14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cannot allow unfortunate situations to weigh us down to the point of losing our faith, or growing negligent and slothful in or service to God.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find motivation in such times that we may continue on the path of righteousness.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knows us and our needs.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has supplied ample motivation to sustain us in our life on earth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Corinthians 11:23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in his reluctant boasting, comparing himself to the false apostles among the Corinthians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was an astounding servant of Christ who always found motivation to continue through hard times.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 need motivation, it is wise that we look to the life of Paul.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Paul’s Life of Faith and Trials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61671-8591-4FE9-A567-2DA92A962B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86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Paul’s Life of Faith and Trials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Pre-Conversion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26:9-11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(Pleading case before Agrippa) – He was a devout Jew, dead set on persecuting Christians.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 persecuted this Way to the death, binding and delivering into prisons both men and women” (Acts 22:4)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 was formerly a blasphemer, a persecutor, and an insolent man” (1 Timothy 1:13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calls himself chief of sinners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9:26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after he was converted, saints did not immediately receive him because they feared him, knowing what life he had lived.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Post-Conversion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9:13-16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After Jesus told Ananias to go to Paul – once, he inflicted the suffering, now he would suffer himself for Christ’s sake.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20-25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Immediately began to preach upon his conversion, and as such experience life threatening situations.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was Paul’s new life.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“But what things were gain to me, these I have counted loss for Christ…that I may gain Christ” (Philippians 3:7, 8).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would continue to suffer for Christ just as Christ had told Ananias.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Corinthians 11:23-28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Suffered by the hands of persecutors, and on the difficult journeys he took in his ministry.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Timothy 4:6-8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reached the end of his life knowing he had done what the Lord required, and as such, he had the hope of salvation.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did Paul maintain his faith throughout all the difficult situations?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had motivations for continued faithfulness. What were they?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Paul’s Motivations for Faithfulness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2 Corinthians 5:1-15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61671-8591-4FE9-A567-2DA92A962B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51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Paul’s Motivations for Faithfulness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2 Corinthians 5:1-15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Building from God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1-5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Corinthians 5:1-5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apostle knows firsthand the burdens that come with the physical body. However, he is motivated by the hope of a glorious spiritual body.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5)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has given us the assurance that this will occur.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4:16-18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His life of faithfulness may lead to pain, and hardship, but while he remains faithful, he is working for something greater!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Ecclesiastes 12:1-8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metaphors for the deterioration of the body. Growing older can lead to pain, discomfort, and heartache.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life of faith before God will bring with it certain hardships, but simply growing older, and living in an imperfect world has its difficulties.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“remember now [our] Creator.”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look to Him, and have hope in His promise that He will supply us with a better, spiritual body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15:42-49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have much better things to look forward to when our earthly body and heavenly body are considered.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should motivate us to faithfulness.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with the Lord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6-9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Corinthians 5:6-9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realizes while he is in his physical body he is away from the Lord. He is motivated to be with Him once and for all.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7:51-59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Stephen had this same motivation.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Stephen wanted to be with the Lord, and he knew the kind of life it would take to get there.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else would he stand so boldly before the Sanhedrin and say what he did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7:51-53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)?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 hope was realized. He was going to be with the Lord.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1:21-24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had this same hope. He wanted to be with the Lord, although he knew it was needful at the time to remain in service on the earth.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Thessalonians 1:9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Being away from the presence of the Lord in the end means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“everlasting destruction.”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leads to the next point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Judgment and Fear of God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9-11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61671-8591-4FE9-A567-2DA92A962B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81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Judgment and Fear of God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9-11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Corinthians 5:9-11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keeps in his mind the coming judgment. He knows the terror of the Lord to those who are disobedient.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this reason, Paul is motivated to live a faithful life.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this reason, Paul persuades others to do the same.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10:26-31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After considering forsaking the assembly, the Hebrew writer explains what awaits the unfaithful.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we do not live faithfully, we trample the Son of God, and count the blood of the covenant common.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should fear falling into God’s hands.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17:30-31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used the coming judgment to motivate Athenians to repentance.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Ecclesiastes 12:13-14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Solomon suggested the all of man is motivated by the judgment.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we are struggling in any way, we must remember the judgment, having a fear of God, to motivate us to faithfulness.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Love of Christ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14-15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Corinthians 5:14-15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main motivating factor in Paul’s life is the love of Christ.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 died for all men because all were dead in sin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14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 who benefit from His sacrifice because of faith now live for Him in return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5:6-9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Even while we were still sinners Christ died for us.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a result, we are saved from God’s wrath, for Christ took it upon Himself.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6:5-11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Such requires us to be alive to God, but dead to sin.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“For we are His workmanship, created in Christ Jesus for good works, which God prepared beforehand that we should walk in them” (Ephesians 2:10)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12:1-2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Christ laid down His life for us, and we must do the same. We must show Him our appreciation, and reciprocal love toward Him.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61671-8591-4FE9-A567-2DA92A962B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80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 we live on this earth in general, and specifically live for Christ, we can expect various troubles.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not lose heart, and we must not fail in our faith despite the adversity.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has supplied us with various motivations. If we look to these things we will gain the strength to persevere. Just as Paul did.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61671-8591-4FE9-A567-2DA92A962B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32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C18B-6F74-4ED2-ACE9-736E8EECBF91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AECA0-A257-40CB-93E9-E7B842898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2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C18B-6F74-4ED2-ACE9-736E8EECBF91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AECA0-A257-40CB-93E9-E7B842898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1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C18B-6F74-4ED2-ACE9-736E8EECBF91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AECA0-A257-40CB-93E9-E7B842898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3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C18B-6F74-4ED2-ACE9-736E8EECBF91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AECA0-A257-40CB-93E9-E7B842898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73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C18B-6F74-4ED2-ACE9-736E8EECBF91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AECA0-A257-40CB-93E9-E7B842898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193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C18B-6F74-4ED2-ACE9-736E8EECBF91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AECA0-A257-40CB-93E9-E7B842898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11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C18B-6F74-4ED2-ACE9-736E8EECBF91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AECA0-A257-40CB-93E9-E7B842898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89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C18B-6F74-4ED2-ACE9-736E8EECBF91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AECA0-A257-40CB-93E9-E7B842898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C18B-6F74-4ED2-ACE9-736E8EECBF91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AECA0-A257-40CB-93E9-E7B842898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38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C18B-6F74-4ED2-ACE9-736E8EECBF91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AECA0-A257-40CB-93E9-E7B842898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41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C18B-6F74-4ED2-ACE9-736E8EECBF91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AECA0-A257-40CB-93E9-E7B842898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4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3C18B-6F74-4ED2-ACE9-736E8EECBF91}" type="datetimeFigureOut">
              <a:rPr lang="en-US" smtClean="0"/>
              <a:t>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AECA0-A257-40CB-93E9-E7B842898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3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60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24222"/>
            <a:ext cx="7772400" cy="2387600"/>
          </a:xfrm>
        </p:spPr>
        <p:txBody>
          <a:bodyPr>
            <a:noAutofit/>
          </a:bodyPr>
          <a:lstStyle/>
          <a:p>
            <a:r>
              <a:rPr lang="en-US" sz="8800" dirty="0">
                <a:latin typeface="Brush Script MT" panose="03060802040406070304" pitchFamily="66" charset="0"/>
              </a:rPr>
              <a:t>Motivations for Faithfulness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72707"/>
            <a:ext cx="6858000" cy="1655762"/>
          </a:xfrm>
        </p:spPr>
        <p:txBody>
          <a:bodyPr>
            <a:normAutofit/>
          </a:bodyPr>
          <a:lstStyle/>
          <a:p>
            <a:r>
              <a:rPr lang="en-US" sz="4000" i="1" dirty="0"/>
              <a:t>2 Corinthians 5:1-15</a:t>
            </a:r>
          </a:p>
        </p:txBody>
      </p:sp>
    </p:spTree>
    <p:extLst>
      <p:ext uri="{BB962C8B-B14F-4D97-AF65-F5344CB8AC3E}">
        <p14:creationId xmlns:p14="http://schemas.microsoft.com/office/powerpoint/2010/main" val="2434711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16822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sz="6600" dirty="0">
                <a:latin typeface="Brush Script MT" panose="03060802040406070304" pitchFamily="66" charset="0"/>
              </a:rPr>
              <a:t>Paul’s Life of           Faith and Trials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Pre-Conversion</a:t>
            </a:r>
          </a:p>
          <a:p>
            <a:pPr marL="0" indent="0" algn="ctr">
              <a:buNone/>
            </a:pPr>
            <a:r>
              <a:rPr lang="en-US" sz="3600" i="1" dirty="0"/>
              <a:t>– Acts 26:9-11; 9:26 – </a:t>
            </a:r>
          </a:p>
          <a:p>
            <a:pPr marL="0" indent="0" algn="ctr">
              <a:buNone/>
            </a:pPr>
            <a:r>
              <a:rPr lang="en-US" sz="4000" b="1" dirty="0"/>
              <a:t>Post-Conversion</a:t>
            </a:r>
          </a:p>
          <a:p>
            <a:pPr marL="0" indent="0" algn="ctr">
              <a:buNone/>
            </a:pPr>
            <a:r>
              <a:rPr lang="en-US" sz="3600" i="1" dirty="0"/>
              <a:t>– Acts 9:13-16, 20-25;                                  2 Corinthians 11:23-28; 2 Timothy 4:6-8 –</a:t>
            </a:r>
          </a:p>
        </p:txBody>
      </p:sp>
    </p:spTree>
    <p:extLst>
      <p:ext uri="{BB962C8B-B14F-4D97-AF65-F5344CB8AC3E}">
        <p14:creationId xmlns:p14="http://schemas.microsoft.com/office/powerpoint/2010/main" val="648615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16822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sz="6600" dirty="0">
                <a:latin typeface="Brush Script MT" panose="03060802040406070304" pitchFamily="66" charset="0"/>
              </a:rPr>
              <a:t>Paul’s Motivations        for Faithfulness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91507"/>
            <a:ext cx="7886700" cy="378545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i="1" dirty="0"/>
              <a:t>2 Corinthians 5:1-15</a:t>
            </a:r>
          </a:p>
          <a:p>
            <a:pPr marL="0" indent="0" algn="ctr">
              <a:buNone/>
            </a:pPr>
            <a:r>
              <a:rPr lang="en-US" sz="4000" b="1" dirty="0"/>
              <a:t>Building from God (v. 1-5)</a:t>
            </a:r>
          </a:p>
          <a:p>
            <a:pPr marL="0" indent="0" algn="ctr">
              <a:buNone/>
            </a:pPr>
            <a:r>
              <a:rPr lang="en-US" sz="3600" i="1" dirty="0"/>
              <a:t>– Ecclesiastes 12:1-8;                                   1 Corinthians 15:42-49 – </a:t>
            </a:r>
          </a:p>
          <a:p>
            <a:pPr marL="0" indent="0" algn="ctr">
              <a:buNone/>
            </a:pPr>
            <a:r>
              <a:rPr lang="en-US" sz="4000" b="1" dirty="0"/>
              <a:t>Being with the Lord (v. 6-9)</a:t>
            </a:r>
          </a:p>
          <a:p>
            <a:pPr marL="0" indent="0" algn="ctr">
              <a:buNone/>
            </a:pPr>
            <a:r>
              <a:rPr lang="en-US" sz="3600" i="1" dirty="0"/>
              <a:t>– Acts 7:51-59; Philippians 1:21-24;           2 Thessalonians 1:9 –</a:t>
            </a:r>
          </a:p>
        </p:txBody>
      </p:sp>
    </p:spTree>
    <p:extLst>
      <p:ext uri="{BB962C8B-B14F-4D97-AF65-F5344CB8AC3E}">
        <p14:creationId xmlns:p14="http://schemas.microsoft.com/office/powerpoint/2010/main" val="4192193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16822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sz="6600" dirty="0">
                <a:latin typeface="Brush Script MT" panose="03060802040406070304" pitchFamily="66" charset="0"/>
              </a:rPr>
              <a:t>Paul’s Motivations        for Faithfulness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91507"/>
            <a:ext cx="7886700" cy="37854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/>
              <a:t>2 Corinthians 5:1-15</a:t>
            </a:r>
          </a:p>
          <a:p>
            <a:pPr marL="0" indent="0" algn="ctr">
              <a:buNone/>
            </a:pPr>
            <a:r>
              <a:rPr lang="en-US" sz="4000" b="1" dirty="0"/>
              <a:t>Judgment and Fear of God (v. 9-11)</a:t>
            </a:r>
          </a:p>
          <a:p>
            <a:pPr marL="0" indent="0" algn="ctr">
              <a:buNone/>
            </a:pPr>
            <a:r>
              <a:rPr lang="en-US" sz="3600" i="1" dirty="0"/>
              <a:t>– Hebrews 10:26-31; Acts 17:30-31; Ecclesiastes 12:13-14 – </a:t>
            </a:r>
          </a:p>
          <a:p>
            <a:pPr marL="0" indent="0" algn="ctr">
              <a:buNone/>
            </a:pPr>
            <a:r>
              <a:rPr lang="en-US" sz="4000" b="1" dirty="0"/>
              <a:t>The Love of Christ (v. 14-15)</a:t>
            </a:r>
          </a:p>
          <a:p>
            <a:pPr marL="0" indent="0" algn="ctr">
              <a:buNone/>
            </a:pPr>
            <a:r>
              <a:rPr lang="en-US" sz="3600" i="1" dirty="0"/>
              <a:t>– Romans 5:6-9; 6:5-11; 12:1-2 –</a:t>
            </a:r>
          </a:p>
        </p:txBody>
      </p:sp>
    </p:spTree>
    <p:extLst>
      <p:ext uri="{BB962C8B-B14F-4D97-AF65-F5344CB8AC3E}">
        <p14:creationId xmlns:p14="http://schemas.microsoft.com/office/powerpoint/2010/main" val="1733938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24222"/>
            <a:ext cx="7772400" cy="2387600"/>
          </a:xfrm>
        </p:spPr>
        <p:txBody>
          <a:bodyPr>
            <a:noAutofit/>
          </a:bodyPr>
          <a:lstStyle/>
          <a:p>
            <a:r>
              <a:rPr lang="en-US" sz="8800" dirty="0">
                <a:latin typeface="Brush Script MT" panose="03060802040406070304" pitchFamily="66" charset="0"/>
              </a:rPr>
              <a:t>Motivations for Faithfulness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72707"/>
            <a:ext cx="6858000" cy="1655762"/>
          </a:xfrm>
        </p:spPr>
        <p:txBody>
          <a:bodyPr>
            <a:normAutofit/>
          </a:bodyPr>
          <a:lstStyle/>
          <a:p>
            <a:r>
              <a:rPr lang="en-US" sz="4000" i="1" dirty="0"/>
              <a:t>2 Corinthians 5:1-15</a:t>
            </a:r>
          </a:p>
        </p:txBody>
      </p:sp>
    </p:spTree>
    <p:extLst>
      <p:ext uri="{BB962C8B-B14F-4D97-AF65-F5344CB8AC3E}">
        <p14:creationId xmlns:p14="http://schemas.microsoft.com/office/powerpoint/2010/main" val="2516927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1385</Words>
  <Application>Microsoft Office PowerPoint</Application>
  <PresentationFormat>On-screen Show (4:3)</PresentationFormat>
  <Paragraphs>102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Brush Script MT</vt:lpstr>
      <vt:lpstr>Calibri</vt:lpstr>
      <vt:lpstr>Calibri Light</vt:lpstr>
      <vt:lpstr>Times New Roman</vt:lpstr>
      <vt:lpstr>Wingdings</vt:lpstr>
      <vt:lpstr>Office Theme</vt:lpstr>
      <vt:lpstr>PowerPoint Presentation</vt:lpstr>
      <vt:lpstr>Motivations for Faithfulness</vt:lpstr>
      <vt:lpstr>Paul’s Life of           Faith and Trials</vt:lpstr>
      <vt:lpstr>Paul’s Motivations        for Faithfulness</vt:lpstr>
      <vt:lpstr>Paul’s Motivations        for Faithfulness</vt:lpstr>
      <vt:lpstr>Motivations for Faithfulness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3</cp:revision>
  <dcterms:created xsi:type="dcterms:W3CDTF">2017-01-08T04:12:53Z</dcterms:created>
  <dcterms:modified xsi:type="dcterms:W3CDTF">2017-01-08T04:24:21Z</dcterms:modified>
</cp:coreProperties>
</file>