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B6C18-04F0-403C-88F4-FA133290D2B5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F3053-6731-4DBF-A267-E43642E4E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Deceive Yourself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17:9-10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17:9-10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Judah had deceived themselves into believing prosperity and happiness would come to their nation in compromising with Pagan philosophies and idol worship.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9a)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deceived themselves into thinking these actions were acceptable, and beneficial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 is a way that seems right to a man, but its end is the way of death” (Proverbs 14:12)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“and desperately wicked” (v. 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way they were going seemed right (self-deception), but their hearts grew corrupt and wicked in the process (opposite of what they thought).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Lord tests the heart, and thus knows its condition. They would be given what they worked for.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1-4)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people of Judah were deep in idolatry, and their hearts were corrupt. Even their children were being taught the ways of paganism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God would punish them as He said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self-deception included a thought that, despite their wickedness, they would continue to be accepted by God. But this was not so, they were deceived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5-6)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man who does not follow God is cursed.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7-8)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man who follows God is blessed.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greatest deception comes from within. We must make sure we do not deceive ourselves.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Deceive Yourself…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F3053-6731-4DBF-A267-E43642E4EC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Deceive Yourself…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Sin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1 John 1:8)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John’s first epistle was written to individuals who were being influenced by false teachers.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Gnostics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thought they reached an exalted spiritual state through superior knowledge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John 2:20-21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Gnostics didn’t have a special anointing of knowledge, but the Christian’s had the word of God, which was sufficient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26-27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Evidently, part of their belief was that they received an exalted spiritual state through their knowledge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rendered them sinless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1 John 1:8-10).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2:1-2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John affirmed that all have sinned, and still fall short from time to time in weakness. Jesus is our propitiation.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Gnostics as well, although they claimed they didn’t need the blood of Jesus because they were sinless.)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kind of self-deception about an exalted sinless state comes from a heart of pride.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3:18-20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Some in Corinth were puffed up, thinking they were more knowledgeable, and better than others.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manifest in their sectarian spirit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1:12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following proclaimers of the gospel as if they were philosophers.)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group thought they were better than the other for whatever reason.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needed to recognize that true wisdom was with God, not men’s philosophy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4:6-8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were puffed up against one another, thinking themselves superior.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Even their self-proclaimed spiritual state was better than what the apostles have.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self-deception due to pride is very destructive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recognize our sin, and become humble before God so He can heal us spiritually.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Parable of Pharisee and the Tax Collector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Pharisee prayed with pride and self-righteousness (thanking God he was not a sinner like the tax collector). The tax collector was humble, and recognized his sin asking God for forgiveness.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18:14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tax collector, who did not deceive himself into thinking he was better and sinless, was justified.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“Blessed are the poor in spirit, for theirs is the kingdom of heaven” (Matthew 5:3).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God’s Judgment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do not deceive themselves into thinking they have NO sin, but that their sin does not affect their relationship with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17:9-10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noted earlier, Judah deceived themselves into thinking their idolatry would not sever them from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6:23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need to recognize that our sin brings forth spiritual death (separation from God).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59:1-2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When we sin, we are separated from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recognize the horrible effects of sin, and repent of them, turning to God for forgiveness.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6:9-10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must not deceive ourselves into thinking we can continue in sin, and still be with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6:7-8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has told us we will reap what we sow. If we sow sinful things, we will reap corruption.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not deceive ourselves into thinking God will not judge us for our sin.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4:1-5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Some will deceive themselves by requesting preaching that will make them feel good despite their sinful state.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(“according to their own desires”)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6:14-15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Judah did the same while given over to paganism. 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deceived themselves by listening to false prophets cry peace when there was none to be found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needed to understand God’s promised judgments to the unfaithful would be meted out.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37:9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people of Judah were deceiving themselves into thinking the Babylonians would not overtake them.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6:1-5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Due to their unfaithfulness, God promised Judah destruction would come from the north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Babylonians would overtake them.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37:5-10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While the Chaldeans (Babylonians) besieged Jerusalem, the Egyptians challenged them (helping Judah), and they had to deal with them before completing their task against Judah.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7-8)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Egyptians will not stop God’s judgment against Judah through the armies of Babylon.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9-10)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Even if the Babylonian army was severely wounded and exhausted from battle, they would still defeat Judah – this was God’s purpose.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understand what Judah did not – God will punish evildoers, and nobody will escape His judgment.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2:3-9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we practice sin, and do not repent and turn to God, we will be punished eternally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DECEIVE YOURSELF!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escape this punishment, we must turn to God and do that which is good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2:10).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Salvation and the Word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James informed his readers that merely hearing God’s word wouldn’t help them.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hear and not do, and think that will profit you, is to deceive yourself.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Deceive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paralogizomai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delude.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prove yourselves doers of the word, and not merely hearers who delude themselves.” (NASB)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who thinks he can hear the word, but not do it, and receive salvation is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delusional – he is living in a fantasy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saves us through “the word of truth.”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begot us (brought us forth – we became His children) through the gospel of Christ – power of God to salvation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1:16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19-21)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continue as His children,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continue to hear His word, and repent of our sins.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we must not just hear His word, but do His word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James 1:22-25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deceive themselves by thinking reading God’s word is enough. They think hearing the preaching of God’s word is enough. THEY ARE WRONG!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 hearers AND doers in order to be pleasing to God!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1:26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Furthermore, it is not enough to merely practice outward religion.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have our hearts changed by the truth, and be sincere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our religious service (doing of the word) before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“God is Spirit, and those who worship Him must worship in spirit and truth” (John 4:24).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unbridled tongue manifests a heart problem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out of the heart proceed evil thoughts, murders, adulteries, fornications, thefts, false witness, blasphemies” (Matthew 15:19).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be saved in the end, we must continue to do as God commands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he who endures to the end shall be saved” (Matthew 24:13).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deceive yourself in any way, but turn to God with an honest heart, and do as He commands!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F3053-6731-4DBF-A267-E43642E4EC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understand that which the Lord said in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17:9 – “The heart is deceitful above all things, and desperately wicked; Who can know it?”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allow ourselves to be deceived by our own hearts!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learn God’s word continually so as to understand the truth, and prevent self-deception.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F3053-6731-4DBF-A267-E43642E4EC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3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1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2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2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4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8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0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886F-8EBD-4DB9-AA52-8E414DF4DA22}" type="datetimeFigureOut">
              <a:rPr lang="en-US" smtClean="0"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7696-8E58-47F8-B3B6-271145BF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038"/>
            <a:ext cx="77724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hiller" panose="04020404031007020602" pitchFamily="82" charset="0"/>
              </a:rPr>
              <a:t>Do Not Deceive Yourself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03185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Jeremiah 17:9-10</a:t>
            </a:r>
          </a:p>
        </p:txBody>
      </p:sp>
    </p:spTree>
    <p:extLst>
      <p:ext uri="{BB962C8B-B14F-4D97-AF65-F5344CB8AC3E}">
        <p14:creationId xmlns:p14="http://schemas.microsoft.com/office/powerpoint/2010/main" val="301504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hiller" panose="04020404031007020602" pitchFamily="82" charset="0"/>
              </a:rPr>
              <a:t>Do Not Deceive Yourself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About Sin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1 John 1:8; 1 Corinthians 3:18-20;                       Luke 18:9-14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About God’s Judgment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Jeremiah 17:9-10; 1 Corinthians 6:9-10; Galatians 6:7-8; 2 Timothy 4:1-5;                    Jeremiah 6:14-15; 37:9 –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About Salvation and the Word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James 1:18, 22-26; Matthew 24:13 –</a:t>
            </a:r>
          </a:p>
        </p:txBody>
      </p:sp>
    </p:spTree>
    <p:extLst>
      <p:ext uri="{BB962C8B-B14F-4D97-AF65-F5344CB8AC3E}">
        <p14:creationId xmlns:p14="http://schemas.microsoft.com/office/powerpoint/2010/main" val="61494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038"/>
            <a:ext cx="77724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hiller" panose="04020404031007020602" pitchFamily="82" charset="0"/>
              </a:rPr>
              <a:t>Do Not Deceive Yourself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03185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Jeremiah 17:9-10</a:t>
            </a:r>
          </a:p>
        </p:txBody>
      </p:sp>
    </p:spTree>
    <p:extLst>
      <p:ext uri="{BB962C8B-B14F-4D97-AF65-F5344CB8AC3E}">
        <p14:creationId xmlns:p14="http://schemas.microsoft.com/office/powerpoint/2010/main" val="371415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1604</Words>
  <Application>Microsoft Office PowerPoint</Application>
  <PresentationFormat>On-screen Show (4:3)</PresentationFormat>
  <Paragraphs>88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Chiller</vt:lpstr>
      <vt:lpstr>Times New Roman</vt:lpstr>
      <vt:lpstr>Wingdings</vt:lpstr>
      <vt:lpstr>Office Theme</vt:lpstr>
      <vt:lpstr>PowerPoint Presentation</vt:lpstr>
      <vt:lpstr>Do Not Deceive Yourself</vt:lpstr>
      <vt:lpstr>Do Not Deceive Yourself</vt:lpstr>
      <vt:lpstr>Do Not Deceive Yourself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2017-02-04T21:02:29Z</dcterms:created>
  <dcterms:modified xsi:type="dcterms:W3CDTF">2017-02-04T21:33:57Z</dcterms:modified>
</cp:coreProperties>
</file>