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AFAEF-74FC-4252-A6B8-8918BD208A71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3FA8E-0A7D-4EE3-9869-F001F67D5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21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 with the Wise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Proverbs 13:20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Proverbs 4:7-9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Wisdom is extremely important, and we must seek to acquire it.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“principle thing”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rê’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šiyt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first, in place, time, order or rank (specifically, 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firstfruit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— beginning. (Strong)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Wisdom, therefore, is fundamentally most important. It is necessary for proper living according to the design of God.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seek wisdom, and acquire it because it is of such importance.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we do we will greatly benefit from it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8-9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Wisdom personified).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beginning of wisdom is: Acquire wisdom; And with all your acquiring, get understanding.”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(NASB – takes the Hebrew word and translates it with the word “beginning” instead of the concept of it being first in priority, although that is still evident)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beginning of wisdom consists in GETTING WISDOM.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Wisdom does not simply come to those who idly wait for it. It must be searched for.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Wisdom is made available. It is in abundant supply for those who wish to possess it.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Proverbs 1:20-23, 33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It calls for us (Personification of wisdom.)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blesses those who obtain it – physically and spiritually, but more importantly SPIRITUALLY.)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Proverbs 13:20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One of the ways God has provided for us to gain wisdom is association with those who are wise.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Such association is of great benefit.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converse is true as well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20b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one way in which we become foolish is keeping company with fools. (This brings spiritual – as well as physical – destruction.)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good for us to spend time with, seek the counsel of, and walk with the wise.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Beginning of Knowledge/Wisdom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3FA8E-0A7D-4EE3-9869-F001F67D53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14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Beginning of Knowledge/Wisdom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Fear of the Lord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first understand that man is fallible, and our fear of God must supersede our relationships with, and perceptions of man.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Proverbs 1:7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Reverential fear of the Lord is the beginning (foundation) of knowledge, and applied knowledge – wisdom.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is traced back to God who created it.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knowledge of all facets of life is found in the reverence had before Him.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cannot know without submitting to the One who knows all, and created all.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consider wisdom as the proper application of knowledge in any setting and instance.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we know, and then put what is known to proper use?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fear God, and thus submit to His declaration of wisdom.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rings true most importantly with spiritual matters.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Although, it is true with physical matters as well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1 Timothy 4:8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(godliness – Godward piety, or fear, or reverence) (fear of the Lord)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fear of the Lord is the beginning of knowledge and wisdom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it is the general purpose of our existence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Ecclesiastes 12:13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fear the Lord is to take the step in the proper direction of our created purpose, and thus to know more about the specifics concerning said purpose.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reverence for God leads our search for wisdom to Him – the true source of wisdom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“If any of you lacks wisdom, let him ask of God, who gives to all liberally and without reproach, and it will be given to him” (James 1:5).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Seek Wisdom from the Proper Source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speaks of two different wisdoms: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wisdom that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“does not descend from above,”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“wisdom that is from above” (James 3:15, 17).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Wisdom from above is true, and profitable. Wisdom from “the father” of lies causes great damage to the soul.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2:6-13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If we wish to attain wisdom, we must go to the One who is infinitely wise.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had established that the message of the cross is not man’s wisdom, or human philosophy.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now begins to note that it is wisdom that came from God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6-9)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true wisdom Paul (and the other apostles) speaks is not from man, but wisdom of God which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 cannot possibly know UNLESS IT IS REVEALED.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Man’s wisdom is not sufficient. We cannot rely on it.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revelation from God, man cannot act properly in this life.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who crucified God’s Son acted on their own wisdom.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10-13)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apostles received the HS in order to be revealed the things of God.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find wisdom from the proper source: God’s Spirit of revelation.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HS takes spiritual things, and reveals them in spiritual words.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 [Christ] are hidden all the treasures of wisdom and knowledge” (Colossians 2:3).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ultimately seek the wisdom of God.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God has provided us a way in which we can grow in that wisdom by associating with others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Proverbs 13:20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one has grown closer to God, and thus grown in His wisdom, it is logical that time spent with such a person will be of great benefit.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choose to walk with the wise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 with the Wise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3FA8E-0A7D-4EE3-9869-F001F67D53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4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 with the Wise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Proverbs 1:8-9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Instruction from parents is of great value.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instruction from parents, and the wisdom they offer is something that, if followed, will be a blessing to our life.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6:1-4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Children are to obey, because parents are to impart the wisdom of God to the children. (It promotes and prolongs life.)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obedience is not to be out of spite, or begrudgingly.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Honor –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timao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̄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to prize, i.e. fix a valuation upon. (YOU VALUE YOUR PARENTS AND THE WISDOM THEY OFFER.)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Proverbs 2:1-5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Those who listen to the wisdom of their parents, and seek out that wisdom as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SILVER and TREASURE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will come to know God.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Proverbs 1:1; 1 Kings 2:1-4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Solomon was a man of wisdom, who had a father who was wise and gave counsel to him.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David died, and Solomon followed the Lord for some time, heeding the wisdom of his father.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Solomon followed after those who were unwise in his foreign wives, and they influenced him to turn from God.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Older, Wiser Men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great value in seeking to learn, and grow in wisdom by observing, talking with, and spending time with those who are proven, experienced Christians.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and Timothy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16:1-3a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Paul met Timothy, and desired for him to follow him on his journey.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grew into a close relationship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“To Timothy, a true son in the faith” (1 Timothy 1:2).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apostle Paul took Timothy under his wing, and Timothy learned much from him, and grew in the wisdom of the Lord.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Philippians 2:19-22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Paul spoke well of Timothy. They became closely knit in their mindsets and character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“He who walks with wise men will be wise” (Proverbs 13:20).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Timothy 3:13-15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Timothy spent much time in the word with Paul. Paul taught him the gospel of Christ thoroughly,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as such he was equipped for every good work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was in addition to the wisdom gained by Timothy in the instructions of his mother and grandmother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15)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Elders (Office and general)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Titus 2:1-8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Older men serve as an example to younger men. Women to young women as well.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requires a willingness to seek the counsel of an older man/woman.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have much to say that is of much value.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“Wisdom is with aged men, and with length of days, understanding” (Job 12:12)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logical that if we desire wisdom, we walk with those who have great experience.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are to be honored. The wisdom they have to offer is of great value.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not, like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Rehoboam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reject the advice of the elder men with wisdom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turn to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young men”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who are of our age and experience.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1 Kings 12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(That is folly.)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truths about the value of an older man’s wisdom is seen in God’s design of the office of the eldership.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(Older men who qualify to hold the office implemented by God.)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Peter 5:5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are to submit to them, and seek their counsel.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Hebrews 13:7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(Concerning elders who had since passed.) – They serve as examples, and we should follow them.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Hebrews 13:17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They watch over our souls, and what they have to say is for our own good!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we listen to the elders, we will become wise ourselves.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3FA8E-0A7D-4EE3-9869-F001F67D53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33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has given us a blessing in those who are older, wiser, and simply of the same mindset in Christ.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“He who walks with wise men will be wise” (Proverbs 13:20)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surround ourselves with those who are seeking to follow God’s word.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 more so, with people who have been doing so successfully for a long while.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need to see the value in those who are experienced Christians.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requires humility, and will cause immense growth in the faith.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3FA8E-0A7D-4EE3-9869-F001F67D53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0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600F-1035-4793-997D-B7419D18F6F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88E1-ADF5-4A47-9B0D-BE040B41A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5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600F-1035-4793-997D-B7419D18F6F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88E1-ADF5-4A47-9B0D-BE040B41A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6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600F-1035-4793-997D-B7419D18F6F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88E1-ADF5-4A47-9B0D-BE040B41A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3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600F-1035-4793-997D-B7419D18F6F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88E1-ADF5-4A47-9B0D-BE040B41A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3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600F-1035-4793-997D-B7419D18F6F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88E1-ADF5-4A47-9B0D-BE040B41A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1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600F-1035-4793-997D-B7419D18F6F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88E1-ADF5-4A47-9B0D-BE040B41A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5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600F-1035-4793-997D-B7419D18F6F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88E1-ADF5-4A47-9B0D-BE040B41A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2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600F-1035-4793-997D-B7419D18F6F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88E1-ADF5-4A47-9B0D-BE040B41A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3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600F-1035-4793-997D-B7419D18F6F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88E1-ADF5-4A47-9B0D-BE040B41A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7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600F-1035-4793-997D-B7419D18F6F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88E1-ADF5-4A47-9B0D-BE040B41A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6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600F-1035-4793-997D-B7419D18F6F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88E1-ADF5-4A47-9B0D-BE040B41A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9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9600F-1035-4793-997D-B7419D18F6FD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388E1-ADF5-4A47-9B0D-BE040B41A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8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72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1963"/>
            <a:ext cx="7772400" cy="23876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Blackadder ITC" panose="04020505051007020D02" pitchFamily="82" charset="0"/>
              </a:rPr>
              <a:t>Walk with the Wise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4210902"/>
            <a:ext cx="6858000" cy="1655762"/>
          </a:xfrm>
        </p:spPr>
        <p:txBody>
          <a:bodyPr>
            <a:prstTxWarp prst="textArchDown">
              <a:avLst/>
            </a:prstTxWarp>
            <a:normAutofit/>
          </a:bodyPr>
          <a:lstStyle/>
          <a:p>
            <a:r>
              <a:rPr lang="en-US" sz="4000" i="1" dirty="0">
                <a:solidFill>
                  <a:schemeClr val="bg1"/>
                </a:solidFill>
              </a:rPr>
              <a:t>Proverbs 13:20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19" y="1916066"/>
            <a:ext cx="4309560" cy="36200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6410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267"/>
            <a:ext cx="5658204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lackadder ITC" panose="04020505051007020D02" pitchFamily="82" charset="0"/>
              </a:rPr>
              <a:t>The Beginning of Knowledge/Wisdom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The Fear of the Lord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Proverbs 1:7; 1 Timothy 4:8;              Ecclesiastes 12:13; James 1:5 –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Seek Wisdom from the Proper Source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1 Corinthians 2:6-13; Proverbs 13:20 –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854" y="132522"/>
            <a:ext cx="2646492" cy="2223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56740" y="5593841"/>
            <a:ext cx="7830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Blackadder ITC" panose="04020505051007020D02" pitchFamily="82" charset="0"/>
              </a:rPr>
              <a:t>“The fear of the Lord is the beginning of knowledge”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– Proverbs 1:7 –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008242" y="5554085"/>
            <a:ext cx="312751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36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267"/>
            <a:ext cx="5658204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lackadder ITC" panose="04020505051007020D02" pitchFamily="82" charset="0"/>
              </a:rPr>
              <a:t>Walk with the Wise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Parents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Proverbs 1:8-9; Ephesians 6:1-4;             Proverbs 2:1-5; 1:1; 1 Kings 2:1-4 –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Older, Wiser Men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Acts 16:1-3; Philippians 2:19-22;                     2 Timothy 3:13-15; Titus 2:1-8; 1 Peter 5:5; Hebrews 13:7, 17 –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854" y="132522"/>
            <a:ext cx="2646492" cy="2223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02829" y="5607144"/>
            <a:ext cx="6938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Blackadder ITC" panose="04020505051007020D02" pitchFamily="82" charset="0"/>
              </a:rPr>
              <a:t>“He who walks with wise men will be wise”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– Proverbs 13:20 –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008242" y="5554085"/>
            <a:ext cx="312751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745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1963"/>
            <a:ext cx="7772400" cy="23876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Blackadder ITC" panose="04020505051007020D02" pitchFamily="82" charset="0"/>
              </a:rPr>
              <a:t>Walk with the Wise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4210902"/>
            <a:ext cx="6858000" cy="1655762"/>
          </a:xfrm>
        </p:spPr>
        <p:txBody>
          <a:bodyPr>
            <a:prstTxWarp prst="textArchDown">
              <a:avLst/>
            </a:prstTxWarp>
            <a:normAutofit/>
          </a:bodyPr>
          <a:lstStyle/>
          <a:p>
            <a:r>
              <a:rPr lang="en-US" sz="4000" i="1" dirty="0">
                <a:solidFill>
                  <a:schemeClr val="bg1"/>
                </a:solidFill>
              </a:rPr>
              <a:t>Proverbs 13:20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19" y="1916066"/>
            <a:ext cx="4309560" cy="36200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1175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1845</Words>
  <Application>Microsoft Office PowerPoint</Application>
  <PresentationFormat>On-screen Show (4:3)</PresentationFormat>
  <Paragraphs>109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Blackadder ITC</vt:lpstr>
      <vt:lpstr>Calibri</vt:lpstr>
      <vt:lpstr>Calibri Light</vt:lpstr>
      <vt:lpstr>Times New Roman</vt:lpstr>
      <vt:lpstr>Wingdings</vt:lpstr>
      <vt:lpstr>Office Theme</vt:lpstr>
      <vt:lpstr>PowerPoint Presentation</vt:lpstr>
      <vt:lpstr>Walk with the Wise</vt:lpstr>
      <vt:lpstr>The Beginning of Knowledge/Wisdom</vt:lpstr>
      <vt:lpstr>Walk with the Wise</vt:lpstr>
      <vt:lpstr>Walk with the Wise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 with the Wise</dc:title>
  <dc:creator>Jeremiah Cox</dc:creator>
  <cp:lastModifiedBy>Jeremiah Cox</cp:lastModifiedBy>
  <cp:revision>4</cp:revision>
  <dcterms:created xsi:type="dcterms:W3CDTF">2017-02-11T23:07:58Z</dcterms:created>
  <dcterms:modified xsi:type="dcterms:W3CDTF">2017-02-11T23:36:33Z</dcterms:modified>
</cp:coreProperties>
</file>