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9B499-AC2E-41DF-A44A-1A10940F155C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A55F4-6B42-4643-8FEC-C8ABABB0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0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Deaths at Calvary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23:32-49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facet of the crucifixion accounts in the gospels is the redemptive work of Jesus on the cross.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that which we celebrate and remember every Lord’s day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Acts 20:7).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as we all know, Jesus was not the only one to die at Calvary that day.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were also two others.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scripture is inspired of God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2 Timothy 3:16-17)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plenary verbal inspiration (every word is God-breathed) of scripture implies that every piece of the crucifixion record carries some weight in significance.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much we can learn from the THREE deaths at Calvary – not only Jesus’ death, but the two robbers with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the Three Deaths at Calvary.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Died Because of Sin (All Similar)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A55F4-6B42-4643-8FEC-C8ABABB0AC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7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Died Because of Sin (All Similar)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Death because of Adam’s Sin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15:20-22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by man (Adam) came death.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death considered is physical.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context is considering the general resurrection from the dead – bodily.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first body dies, and we are raised with a new body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 is sown a natural body, it is raised a spiritual body” (v. 44a).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three who died on crosses at Calvary all died in part because of Adam’s sin – physically died.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if they did not have their lives shortened by execution, they would have eventually died.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death is a result of the sin of one man – Adam. (His specific sin resulted in physical death.)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 we see the consequences of sin are FAR REACHING.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Death because of Personal Sin (Robbers)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criminals died as a direct result of their personal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calls them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“criminals,”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Matthew and Mark identify them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“robbers.”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Robbers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lēstēs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robber, brigand, one who plunders openly and by violence. (Vine).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 to be confounded with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kleptēs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(thief), one who takes property by stealth.” (Thayer)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word used for the thieves in the parable of The Good Samaritan.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“who stripped him of his clothing, wounded him, and departed, leaving him half dead” (Luke 10:30).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how they lived – their occupation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sin hurt others, but their sin eventually caught up with them.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sin will find you out” (Numbers 32:23).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(Moses to Israelites)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Solomon considering those who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“make haste to shed blood”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they lie in wait for their own blood, they lurk secretly for their own lives” (Proverbs 1:18).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has consequences – sometimes death.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Death because of Another’s Sin (Jesus)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7:51-53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Stephen to the Sanhedrin Council.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MURDERED (sin) a JUST man – Jesus.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died because of their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is a terrible thing. It causes much harm, as its consequences are FAR REACHING.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 worst consequence of sin is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 DEATH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6:23).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leads us to the most notable death at Calvary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Deaths at Calvary (All Different)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A55F4-6B42-4643-8FEC-C8ABABB0AC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66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Deaths at Calvary (All Different)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FOR Sin (Jesus)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gospel Paul (and the other apostles) preached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“Christ died for our sins according to the Scriptures” (1 Corinthians 15:3).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53:5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death was vicarious – He died in our stead, i.e. for our sins we have committed.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23:44-46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Jesus died, the veil of the temple was torn in two.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and Mark’s record states this occurred after Jesus died.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symbolic of what was accomplished in Jesus’ death.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veil shall be a divider for you between the holy place and the Most Holy” (Exodus 26:33).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9:6-10, 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veil symbolized a separation from the Holiest of All – heaven itself, where God dwells.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59:2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separates us from God, and Jesus’ death bridges the gap.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10:19-22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new and living way (NT) He consecrated through the veil – His flesh – is available to us.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separation between God and man is taken away in Jesus’ death for sin!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5:6-11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We were enemies of God, deserving of His Divine wrath, but Jesus’ death for sin reconciles us to God!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TO Sin (Penitent Robber)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“Even the robbers who were crucified with Him reviled Him” (Matthew 27:44).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“Even those who were crucified with Him reviled Him” (Mark 15:32b).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robbers were guilty of joining the crowd in blaspheming Jesus.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Luke’s gospel account records an important event.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23:39-43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one thief continued to revile, the other realized his sin, and repented.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Indicated a fear of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“Same condemnation”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civil judgment or sentence. (Even Jesus, although unjustly.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not concerned with the civil judgment as much as the Divine judgment he knew would come subsequently to his death.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the mercy of the Lord is from everlasting to everlasting on those who fear Him” (Psalm 103:17)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many men, the thief began to think of what comes after death as it neared, and trembled in fear.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Realized his sin.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not indifferent about his sin, nor did he refuse to acknowledge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whole conversation considered, from his rebuke of the other thief, to his appeal to Jesus, shows he was sorry for his sin, and recognized how terrible it was.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though he would not live longer to show a changed life in action, his life was changed, his mind was converted.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Showed faith in Jesus, calling Him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“Lord,”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appealed to Him for salvation.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had faith that Jesus would still establish His kingdom, and rule over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think Jesus would be defeated by death, and recognized His position to forgive, and reward.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promised him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“unless your repent you will all likewise perish” (Luke 13:5)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Repentance is required by the Lord for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“[Jesus] bore our sins in His own body on the tree, that we, having died to sins, might live for righteousness – by whose stripes you were healed” (1 Peter 2:24).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to crucify the world to ourselves.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no longer live for the world – it is considered a shame to us, and we reject it.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necessary to receive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thief crucified the world to himself when he showed his opposition to the mocking of Jesus, and recognized his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IN Sin (Impenitent Robber)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records never state that the other thief stopped his mocking, or showed any signs of penitence.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gather from this that when he died, he died IN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scene of the cross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when they had come to the place called Calvary, there they crucified Him, and the criminals, one on the right hand and the other on the left” (Luke 23:32).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penitent thief had no advantage over the impenitent thief.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equal distance away from the One who could save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impenitent thief showed a hardness of heart – all that led to the one thief’s penitence was available for the other to be led to penitence.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one died IN sin for no other reason than a hardness of heart.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8:21-24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consequence of the Pharisees unbelief in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Shortly after the Pharisees attempted to trap Jesus, finding something with which to accuse Him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8:1-12).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23-24)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crux of the matter is their unbelief in His proclaimed nature – the Son of God, the Christ.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will tell His disciples later,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am the way, the truth, and the life. No one comes to the Father except through Me” (John 14:6)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spoke of His departure (after His death) back to the Father – They cannot go where He will go – why?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they do not believe in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the only way to the Father, for He is the only way to be forgiven of sins.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Christ would come to redeem, and He is the Christ – Yet, they did not believe in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will seek Me, and will die in your sin”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about,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“seek and you will find?” (Matthew 7:7)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5:39-40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Jews who rejected Jesus searched the scriptures with a mindset to acquire life by the letter of the law.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missed the point of the Law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“our tutor to bring us to Christ” (Galatians 3:24).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Law testified of the Christ, but when He came – Jesus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rejected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way, would they seek, yet not find and die in their sins – they seek a different way, instead of accepting and following the ONLY WAY!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9:23-26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accept and follow the ONLY WAY – the way of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requires us to DIE TO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seek to save our lives – continue in the pleasures of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do, we will be rejecting Christ, and we will die in our sins.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die in our sins – because we do not want to take up our cross, and sacrifice our lives for Christ – we will lose our souls! (JUST LIKE THE IMPENITENT THIEF.)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A55F4-6B42-4643-8FEC-C8ABABB0AC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much to learn from the scene of Calvary.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were three deaths there which we can all learn great lessons from: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died FOR our sins.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thief, recognizing who Jesus was, died TO his sins and turned to Christ for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other thief refused to die TO sins, and instead died IN sin – losing his soul.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recognize what Jesus has provided for us in His death on the cross, and do as the penitent thief did – die TO sin, and turn to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A55F4-6B42-4643-8FEC-C8ABABB0AC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36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7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2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7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2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6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2052-60E5-4241-B353-EBB28ACD7D49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06392-2D15-4D1B-98AB-3FDA086CC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4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7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66425"/>
            <a:ext cx="6858000" cy="23876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Three Deaths at Calvary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7961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Luke 23:32-49</a:t>
            </a:r>
          </a:p>
        </p:txBody>
      </p:sp>
    </p:spTree>
    <p:extLst>
      <p:ext uri="{BB962C8B-B14F-4D97-AF65-F5344CB8AC3E}">
        <p14:creationId xmlns:p14="http://schemas.microsoft.com/office/powerpoint/2010/main" val="18932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39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All Died Because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Physical Death because of Adam’s Sin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bg1"/>
                </a:solidFill>
              </a:rPr>
              <a:t>– 1 Corinthians 15:20-22 –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Physical Death because of Personal Sin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bg1"/>
                </a:solidFill>
              </a:rPr>
              <a:t>– Proverbs 1:18 –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Physical Death because of Another’s Sin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bg1"/>
                </a:solidFill>
              </a:rPr>
              <a:t>– Acts 7:51-53 –</a:t>
            </a:r>
          </a:p>
        </p:txBody>
      </p:sp>
    </p:spTree>
    <p:extLst>
      <p:ext uri="{BB962C8B-B14F-4D97-AF65-F5344CB8AC3E}">
        <p14:creationId xmlns:p14="http://schemas.microsoft.com/office/powerpoint/2010/main" val="289602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6390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Three Deaths at Calvary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Death FOR Sin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bg1"/>
                </a:solidFill>
              </a:rPr>
              <a:t>– Isaiah 53:5; Luke 23:44-46; Romans 5:6-11 –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Death TO Sin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bg1"/>
                </a:solidFill>
              </a:rPr>
              <a:t>– Luke 23:39-43; Luke 13:5; Galatians 6:14 –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Death IN Sin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chemeClr val="bg1"/>
                </a:solidFill>
              </a:rPr>
              <a:t>– John 8:21-24; 5:39-40; Luke 9:23-26 –</a:t>
            </a:r>
          </a:p>
        </p:txBody>
      </p:sp>
    </p:spTree>
    <p:extLst>
      <p:ext uri="{BB962C8B-B14F-4D97-AF65-F5344CB8AC3E}">
        <p14:creationId xmlns:p14="http://schemas.microsoft.com/office/powerpoint/2010/main" val="84848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66425"/>
            <a:ext cx="6858000" cy="2387600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Three Deaths at Calvary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17961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Luke 23:32-49</a:t>
            </a:r>
          </a:p>
        </p:txBody>
      </p:sp>
    </p:spTree>
    <p:extLst>
      <p:ext uri="{BB962C8B-B14F-4D97-AF65-F5344CB8AC3E}">
        <p14:creationId xmlns:p14="http://schemas.microsoft.com/office/powerpoint/2010/main" val="36245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2043</Words>
  <Application>Microsoft Office PowerPoint</Application>
  <PresentationFormat>On-screen Show (4:3)</PresentationFormat>
  <Paragraphs>131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Matura MT Script Capitals</vt:lpstr>
      <vt:lpstr>Times New Roman</vt:lpstr>
      <vt:lpstr>Wingdings</vt:lpstr>
      <vt:lpstr>Office Theme</vt:lpstr>
      <vt:lpstr>PowerPoint Presentation</vt:lpstr>
      <vt:lpstr>Three Deaths at Calvary</vt:lpstr>
      <vt:lpstr>All Died Because of Sin</vt:lpstr>
      <vt:lpstr>Three Deaths at Calvary</vt:lpstr>
      <vt:lpstr>Three Deaths at Calvary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7</cp:revision>
  <dcterms:created xsi:type="dcterms:W3CDTF">2017-03-29T17:02:45Z</dcterms:created>
  <dcterms:modified xsi:type="dcterms:W3CDTF">2017-03-30T18:54:51Z</dcterms:modified>
</cp:coreProperties>
</file>