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4F2B8-1832-475D-8DFB-020019322D6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8DC24-2BD7-4726-BC1D-15A7DB628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Offerings for the Sanctuary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25:1-9; 35:20-29; 36:1-7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times the Israelites are used as an example, it concerns their disobedience – what we shouldn’t do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(“Now these things became our examples, to the intent that we should not lust after evil things as they also lusted” (1 Corinthians 10:6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there were times when the Israelites did as they were told, and sometimes went above and beyond in terms of zeal and diligence.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those times concerned the offerings requested by God for the sanctuary.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would do well to consider their actions, and quality of heart during this time.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Offerings for the Sanctuary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DC24-2BD7-4726-BC1D-15A7DB6281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Offerings for the Sanctuary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Sanctuary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19:3-6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Israelites were oppressed by the Egyptians, and God delivered them.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promise was that they would be a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“special treasure…above all people,”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kingdom of priests and a holy nation.”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contingent upon their obedience.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gave them laws to obey, and WAS READY TO MAKE HIS DWELLING AMONG THEM APPARENT – A VISUAL OF THAT WHICH WAS ALREADY TRUE.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25:1-9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commands Moses to request that the Israelites bring a free-will offering of the materials specified.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8-9)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These materials would be assembled in the way God specified to make His sanctuary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I may dwell among them.”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Sanctuary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consecrated place or thing – set apart, holy.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would be a constant reminder of the HOLINESS of God to the Israelites.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strict guidelines concerning all things of the Sanctuary for the Israelites to follow, and failure to do so earned severe consequences.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importance of the Sanctuary led the Israelites to an outstanding participation in the free-will offering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2).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Offerings of the Israelites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35:20-29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Moses brought the request of the Lord to the children of Israel as he had been commanded, the people responded.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20-21)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soon as Moses was finished listing the needed materials, they departed to gather them and bring the back.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 apparent delay, or indication of hesitancy to give.)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“whose heart was stirred”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need for materials for something as important as the Sanctuary moved them.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“whose spirit was willing”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was not feeling of constraint, but pure willingness. They wanted to contribute to the cause!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reoccurring idea was that it was a FREE-WILL OFFERING, and that the Israelites were MORE THAN HAPPY TO CONTRIBUTE.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36:2-7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Lord appointed artisans for the construction of the Sanctuary, and the people brought more than enough materials.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2-5)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artisans were brought the free-will offerings every morning, and they constructed the Sanctuary.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offerings began to be so abundant that they had to tell Moses it was too much.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“much more than enough for the service of the work”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6-7)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Moses had to command the Israelites to stop bringing offerings!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exceeded expectations, and brought enough,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“indeed too much”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materials.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shows how moved they were to do the work, and the liberality they expressed in their giving.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 Giving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DC24-2BD7-4726-BC1D-15A7DB6281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 Giving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Command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16:1-4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apostle Paul gave an inspired command to the churches of Galatia to take up a collection, and to the Corinthians. The pattern continues for us.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done of the first day of the week.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week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same logic as the Lord’s Supper.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Acts 20:7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“storing up as he may prosper”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one prospered financially from the Lord, they were to set aside a part of that to give back.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percentage specified, but the concept is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 he may prosper,”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i.e. if one makes more than another, he is able to give more than another.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If your prospering changes (increases) there is a need to reevaluate, and give more.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of the Lord’s money: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Relieving needy saints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“collection for the saints;” “bear your gift to Jerusalem”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Evangelism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(supporting an evangelist):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Philippians 4:14-17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sharing in a monetary sense – they gave Paul money as a church, i.e. from the collection.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Expectation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8:1-7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giving of the Macedonians. (Notice, as was with the Israelites, the focus is the WAY and MANNER in which they gave.)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Again, collection for needy saints.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2-4)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were POOR and AFFLICTED yet gave LIBERALLY. (Even IMPLORED Paul and the apostles to be able to participate in giving, despite their own poverty.)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went above and beyond Paul’s expectations!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the widow and her 2 mites: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“she out of her poverty put in all the livelihood that she had” (Luke 21:4).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6-7)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was using the Macedonians as an example for the Corinthians to follow.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9:5-7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Corinthians were to give as the Macedonians, and in this way.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a matter of generosity, not a grudging obligation.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prosper from giving, and should be moved to give more!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(“Not that I seek the gift, but I seek the fruit that abounds to your account” – Philippians 4:17)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something we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“purpose in our heart.”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not simply pull the money out that we happen to have at the time on Sunday morning.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understand the importance of this, and plan, purpose, to give!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requires Christians who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“prosper”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set aside a portion for the work of the Lord every first day of the week.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 simply a request, but a command.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it is free-will with regard to the amount given.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do so with a cheerful heart!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opportunity to contribute to the work of the Lord – A VERY IMPORTANT WORK!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DC24-2BD7-4726-BC1D-15A7DB6281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Israelites set the bar high with regard to giving – during the erection of the Sanctuary.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seriously, and prayerfully consider the way in which they gave, along with the way in which the NT saints gave.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been very gracious to us and liberal in His giving. We should be more than willing to do the same for Him!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DC24-2BD7-4726-BC1D-15A7DB6281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3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0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8F59E-23A6-4FDD-B9B9-065F75FA43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FD4E0-9CCB-405C-AC49-D097CDE2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6843" y="-87455"/>
            <a:ext cx="9597683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Vivaldi" panose="03020602050506090804" pitchFamily="66" charset="0"/>
              </a:rPr>
              <a:t>Offerings </a:t>
            </a:r>
            <a:r>
              <a:rPr lang="en-US" sz="4400" b="1" dirty="0">
                <a:solidFill>
                  <a:schemeClr val="bg1"/>
                </a:solidFill>
                <a:latin typeface="Vivaldi" panose="03020602050506090804" pitchFamily="66" charset="0"/>
              </a:rPr>
              <a:t>for the </a:t>
            </a:r>
            <a:r>
              <a:rPr lang="en-US" sz="7200" b="1" dirty="0">
                <a:solidFill>
                  <a:schemeClr val="bg1"/>
                </a:solidFill>
                <a:latin typeface="Vivaldi" panose="03020602050506090804" pitchFamily="66" charset="0"/>
              </a:rPr>
              <a:t>Sanctuary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32361"/>
            <a:ext cx="6858000" cy="533864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Exodus 25:1-9; 35:20-29; 36:1-7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27" y="2525228"/>
            <a:ext cx="3812345" cy="2497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93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9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Vivaldi" panose="03020602050506090804" pitchFamily="66" charset="0"/>
              </a:rPr>
              <a:t>Offerings for the Sanctuary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  <a:effectLst>
            <a:softEdge rad="254000"/>
          </a:effectLst>
        </p:spPr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Sanctuary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Exodus 19:3-6; 25:1-9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Offerings of the Israelites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Exodus 35:20-29; 36:2-7 –</a:t>
            </a:r>
          </a:p>
        </p:txBody>
      </p:sp>
    </p:spTree>
    <p:extLst>
      <p:ext uri="{BB962C8B-B14F-4D97-AF65-F5344CB8AC3E}">
        <p14:creationId xmlns:p14="http://schemas.microsoft.com/office/powerpoint/2010/main" val="21641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9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Vivaldi" panose="03020602050506090804" pitchFamily="66" charset="0"/>
              </a:rPr>
              <a:t>New Testament Giving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  <a:effectLst>
            <a:softEdge rad="254000"/>
          </a:effectLst>
        </p:spPr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Command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1 Corinthians 16:1-4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Expectation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2 Corinthians 8:1-7; 9:5-7 –</a:t>
            </a:r>
          </a:p>
        </p:txBody>
      </p:sp>
    </p:spTree>
    <p:extLst>
      <p:ext uri="{BB962C8B-B14F-4D97-AF65-F5344CB8AC3E}">
        <p14:creationId xmlns:p14="http://schemas.microsoft.com/office/powerpoint/2010/main" val="13035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6843" y="-87455"/>
            <a:ext cx="9597683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Vivaldi" panose="03020602050506090804" pitchFamily="66" charset="0"/>
              </a:rPr>
              <a:t>Offerings </a:t>
            </a:r>
            <a:r>
              <a:rPr lang="en-US" sz="4400" b="1" dirty="0">
                <a:solidFill>
                  <a:schemeClr val="bg1"/>
                </a:solidFill>
                <a:latin typeface="Vivaldi" panose="03020602050506090804" pitchFamily="66" charset="0"/>
              </a:rPr>
              <a:t>for the </a:t>
            </a:r>
            <a:r>
              <a:rPr lang="en-US" sz="7200" b="1" dirty="0">
                <a:solidFill>
                  <a:schemeClr val="bg1"/>
                </a:solidFill>
                <a:latin typeface="Vivaldi" panose="03020602050506090804" pitchFamily="66" charset="0"/>
              </a:rPr>
              <a:t>Sanctuary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32361"/>
            <a:ext cx="6858000" cy="533864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Exodus 25:1-9; 35:20-29; 36:1-7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27" y="2525228"/>
            <a:ext cx="3812345" cy="2497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99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1280</Words>
  <Application>Microsoft Office PowerPoint</Application>
  <PresentationFormat>On-screen Show (4:3)</PresentationFormat>
  <Paragraphs>86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Vivaldi</vt:lpstr>
      <vt:lpstr>Wingdings</vt:lpstr>
      <vt:lpstr>Office Theme</vt:lpstr>
      <vt:lpstr>PowerPoint Presentation</vt:lpstr>
      <vt:lpstr>Offerings for the Sanctuary</vt:lpstr>
      <vt:lpstr>Offerings for the Sanctuary</vt:lpstr>
      <vt:lpstr>New Testament Giving</vt:lpstr>
      <vt:lpstr>Offerings for the Sanctuary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Offerings for the Sanctuary</dc:title>
  <dc:creator>Jeremiah Cox</dc:creator>
  <cp:lastModifiedBy>Jeremiah Cox</cp:lastModifiedBy>
  <cp:revision>5</cp:revision>
  <dcterms:created xsi:type="dcterms:W3CDTF">2017-04-04T17:56:27Z</dcterms:created>
  <dcterms:modified xsi:type="dcterms:W3CDTF">2017-04-09T21:42:10Z</dcterms:modified>
</cp:coreProperties>
</file>