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61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7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0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709A7-451A-4C7B-9E23-71DD9357E00A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B2026-35C1-4F62-BF9C-F44395E8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02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B2026-35C1-4F62-BF9C-F44395E8B4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26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Saying and Doing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Bible has much to say about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Saying and Doing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“Be doers of the word, and not hearers only, deceiving yourselves” (James 1:22).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“Out of the same mouth proceed blessing and cursing. My brethren, these things ought not to be so” (James 3:10)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requires a consistency in our actions as well as our speech.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understand Jesus’ authority extends to our words and actions. Because of this, we must have a seamlessness in our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Saying and Doing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“My little children, let us not love in word or in tongue, but in deed and in truth” (1 John 3:18)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“And whatever you do in word or deed, do all in the name of the Lord Jesus” (Colossians 3:17)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imperative that the things we say and do are in line with Christ’s gospel, and consistent with each other.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Saying and NOT Doing – Peter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B2026-35C1-4F62-BF9C-F44395E8B4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994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Saying and NOT Doing – Peter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Peter has been referred to by many as “Impetuous Peter.”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Impetuous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impulsive; acting or doing quickly without much thought.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Several times the scripture records Peter saying something on impulse (not necessarily dishonestly, or insincerely) and not following consistently with his actions.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Tempest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(Matthew 14:22-33)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22-24)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After feeding the 5,000, Jesus went up to the mountain to pray while He sent the disciples to the other side of the sea on a boat.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He went up to the mountain alone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“when evening came.”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During this time, the disciples were in the midst of a tempest.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25)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“fourth watch of the night”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about 3:00 AM.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allowed them to struggle in the tempest for some time.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went to the mountain at evening, and they were in the tempest. He did not come to their rescue until 3 am.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allowing their struggle and anxiety to grow, Jesus’ miracle He was about to perform would be even more impressive, and produce more faith and trust.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26-27)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disciples did not immediately recognize Him, so He revealed Himself.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“It is I”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literally “I AM.”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possible Jesus was not simply declaring it was Him, Jesus, but that it was the GREAT I AM who has control of all nature, including the tempest.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Peter’s statement is not one of doubt, but of faith.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understood after Jesus’ statement who it was.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wanted to show his faith.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29-33)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After Peter made such a bold statement of faith, and even took a bold action of faith, his faith waivered.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30)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He took his focus off Jesus, and directed it toward the tempest. Therefore, he sunk.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labeled this as an indication of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“little faith,”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“doubt.”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Peter said one thing, and did another. His faith was not as strong as he suggested.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the Mount of Olives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(Mark 14:26-31)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26-29)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After Jesus’ prophecy that the disciples would stumble in faith at His death, Peter made a bold statement of faith.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30-31)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Even more bold than his first statement was his second after Jesus prophecy of Peter’s specific denial.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 faith was easy for Peter to profess when all was well. However, when the time came, he did exactly what Jesus said he would do.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66-72)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When Jesus was being tried, spat upon, and beaten Peter denied Him.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again we see Peter saying one thing, and doing another.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Antioch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11:2-3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After speaking to Cornelius’ household, Jewish Christians questioned Peter’s behavior.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15-18)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After explaining to them the vision he had seen, Peter defended his actions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“who was I that I could withstand God?”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was firmly convicted by the truth, which was made evident when he defended it.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15:6-11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 Jerusalem after it became evident that there were Judaizing teachers binding the Law on Gentile Christians.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Peter was at the helm of the defense of the truth.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did not waiver at this juncture any more than he did before.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2:11-13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recounts a time when Peter was inconsistent with what he believed, taught, and defended – the gospel of Christ – salvation by grace through faith in Christ.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explained to the Galatians that Peter’s actions were inconsistent with what he and Peter had preached.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again, Peter’s actions were inconsistent with his words.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Peter – Penitent and Restored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John 21:15-19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Peter was given another chance by Jesus when Jesus asked him if he loved Him three times. (Denied three times)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Peter later wrote in his second epistle about Paul’s writings, calling him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“our beloved brother Paul” (2 Peter 3:15)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It is obvious he took the rebuke as he should, and repented.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Peter’s saying and doing were not always consistent with each other. He repented of that wrong, and grew in faith.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find the same problems alluded to by John in his 1</a:t>
            </a:r>
            <a:r>
              <a:rPr lang="en-US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epistle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Saying and NOT Doing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B2026-35C1-4F62-BF9C-F44395E8B4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Saying and NOT Doing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have fellowship with Him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(1:5-7)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Fellowship with God means we have something in common with Him – spiritual place, character, and action.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in the world claim to have a relationship with God, but are in darkness – participation in sin, not in righteous living.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6)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Just because one says they have fellowship with God does not mean they do.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To have fellowship with God, we must walk in the light where He is.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claim to have fellowship with God, we had better be walking in the light. (Otherwise we lie, and do not practice the truth.)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know Him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(2:3-6)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“know”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Jesus involves more than simply knowing the fact of who He is – the Christ, the Son of God.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world says they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“know”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Jesus, but they do not keep His commandments.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3-4)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You cannot truly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“know”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Him without doing what He requires.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5-6)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come to truly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“know”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Him when we strive to walk as He did.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becomes a participant knowledge in which we understand and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“know”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Jesus better by becoming like Him.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who live completely contrary to how Jesus lived cannot possibly know Him!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in the light, and Love Him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2:9-11; 4:20-21)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being in the light is contingent upon our loving our brethren.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(2:9-11)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There are some who hold grudges, and even hate their brethren, but still think they are in the light, thus right with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9, 11)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 actuality they are in darkness, and are blinded by such darkness, thus not able to see his own corruption.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10)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is not simply he who says he is in the light, but he who loves his brother that is in the light.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(4:20-21)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same can be said for those who claim to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“love God,”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but hate their brother.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20)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Brethren in Christ are those who are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“partakers of the divine nature, having escaped the corruption that is in the world through lust” (2 Peter 1:4).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If we do not love the one we see who has this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“divine nature,”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 cannot possibly love the One we cannot see!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requires us to love our brethren, else we cannot possibly love God.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cannot rely upon our mere “saying” to make us right with God, we must be “doing” what God requires for what we “say” to be legitimate.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Saying and Doing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7:21-27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B2026-35C1-4F62-BF9C-F44395E8B4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42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Saying and Doing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7:21-27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says there will be some who “say” they loved, obeyed, and served their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“Lord”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supreme in authority, but in actuality they served Him their own way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“lawlessness.”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 because they said they did it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“in Your name,”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did not make it so.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do as Jesus says in order to be pleasing to Him.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24-27)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one who not only “says,” but is actually obedient to what the Lord commands will be prosperous spiritually.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“But why do you call Me ‘Lord, Lord,’ and not do the things which I say?” (Luke 6:46)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B2026-35C1-4F62-BF9C-F44395E8B4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42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Saying and Doing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two different things. However, they must be consistent with each other. If we say, but do not do, then we lie.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your Saying and Doing in line with God’s word?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B2026-35C1-4F62-BF9C-F44395E8B4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9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C002-7D9B-4FE6-936C-2995FC69FA32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2538-CE20-4B5C-A016-B1AD5ED5B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6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C002-7D9B-4FE6-936C-2995FC69FA32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2538-CE20-4B5C-A016-B1AD5ED5B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C002-7D9B-4FE6-936C-2995FC69FA32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2538-CE20-4B5C-A016-B1AD5ED5B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48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C002-7D9B-4FE6-936C-2995FC69FA32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2538-CE20-4B5C-A016-B1AD5ED5B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4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C002-7D9B-4FE6-936C-2995FC69FA32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2538-CE20-4B5C-A016-B1AD5ED5B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9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C002-7D9B-4FE6-936C-2995FC69FA32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2538-CE20-4B5C-A016-B1AD5ED5B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8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C002-7D9B-4FE6-936C-2995FC69FA32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2538-CE20-4B5C-A016-B1AD5ED5B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320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C002-7D9B-4FE6-936C-2995FC69FA32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2538-CE20-4B5C-A016-B1AD5ED5B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9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C002-7D9B-4FE6-936C-2995FC69FA32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2538-CE20-4B5C-A016-B1AD5ED5B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8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C002-7D9B-4FE6-936C-2995FC69FA32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2538-CE20-4B5C-A016-B1AD5ED5B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8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C002-7D9B-4FE6-936C-2995FC69FA32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2538-CE20-4B5C-A016-B1AD5ED5B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0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FC002-7D9B-4FE6-936C-2995FC69FA32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C2538-CE20-4B5C-A016-B1AD5ED5B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0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139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3891" y="3176246"/>
            <a:ext cx="7230793" cy="2387600"/>
          </a:xfrm>
        </p:spPr>
        <p:txBody>
          <a:bodyPr>
            <a:noAutofit/>
          </a:bodyPr>
          <a:lstStyle/>
          <a:p>
            <a:pPr algn="l"/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Forte" panose="03060902040502070203" pitchFamily="66" charset="0"/>
              </a:rPr>
              <a:t>Saying</a:t>
            </a:r>
            <a:br>
              <a:rPr lang="en-US" sz="9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Forte" panose="03060902040502070203" pitchFamily="66" charset="0"/>
              </a:rPr>
            </a:br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Forte" panose="03060902040502070203" pitchFamily="66" charset="0"/>
              </a:rPr>
              <a:t>        </a:t>
            </a:r>
            <a:r>
              <a:rPr lang="en-US" sz="6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Forte" panose="03060902040502070203" pitchFamily="66" charset="0"/>
              </a:rPr>
              <a:t>and</a:t>
            </a:r>
            <a:br>
              <a:rPr lang="en-US" sz="9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Forte" panose="03060902040502070203" pitchFamily="66" charset="0"/>
              </a:rPr>
            </a:br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Forte" panose="03060902040502070203" pitchFamily="66" charset="0"/>
              </a:rPr>
              <a:t>          Doing</a:t>
            </a:r>
          </a:p>
        </p:txBody>
      </p:sp>
    </p:spTree>
    <p:extLst>
      <p:ext uri="{BB962C8B-B14F-4D97-AF65-F5344CB8AC3E}">
        <p14:creationId xmlns:p14="http://schemas.microsoft.com/office/powerpoint/2010/main" val="248168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Forte" panose="03060902040502070203" pitchFamily="66" charset="0"/>
              </a:rPr>
              <a:t>Saying and NOT Doing – Peter –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46618C">
              <a:alpha val="45000"/>
            </a:srgbClr>
          </a:solidFill>
          <a:effectLst>
            <a:softEdge rad="127000"/>
          </a:effectLst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1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In the Tempest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Matthew 14:22-33 –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At the Mount of Olives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Mark 14:26-31 –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In Antioch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Acts 11:2-3, 15-18; 15:6-11;                     Galatians 2:11-13 –</a:t>
            </a:r>
          </a:p>
        </p:txBody>
      </p:sp>
    </p:spTree>
    <p:extLst>
      <p:ext uri="{BB962C8B-B14F-4D97-AF65-F5344CB8AC3E}">
        <p14:creationId xmlns:p14="http://schemas.microsoft.com/office/powerpoint/2010/main" val="178860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Forte" panose="03060902040502070203" pitchFamily="66" charset="0"/>
              </a:rPr>
              <a:t>Saying and NOT Doing – 1 John –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46618C">
              <a:alpha val="45000"/>
            </a:srgbClr>
          </a:solidFill>
          <a:effectLst>
            <a:softEdge rad="127000"/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We have fellowship with Him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1:5-7 –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We know Him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2:3-6 –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We are in the light, and love Him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2:9-11; 4:20-21 –</a:t>
            </a:r>
          </a:p>
        </p:txBody>
      </p:sp>
    </p:spTree>
    <p:extLst>
      <p:ext uri="{BB962C8B-B14F-4D97-AF65-F5344CB8AC3E}">
        <p14:creationId xmlns:p14="http://schemas.microsoft.com/office/powerpoint/2010/main" val="267954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Forte" panose="03060902040502070203" pitchFamily="66" charset="0"/>
              </a:rPr>
              <a:t>Saying and Doing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46618C">
              <a:alpha val="45000"/>
            </a:srgbClr>
          </a:solidFill>
          <a:effectLst>
            <a:softEdge rad="127000"/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Matthew 7:21-27</a:t>
            </a:r>
          </a:p>
          <a:p>
            <a:pPr marL="0" indent="0" algn="ctr">
              <a:buNone/>
            </a:pPr>
            <a:r>
              <a:rPr lang="en-US" sz="4000" i="1" dirty="0">
                <a:solidFill>
                  <a:schemeClr val="bg1"/>
                </a:solidFill>
              </a:rPr>
              <a:t>“But why do you call me ‘Lord, Lord,’ and not do the things which I say?” </a:t>
            </a:r>
            <a:r>
              <a:rPr lang="en-US" sz="4000" dirty="0">
                <a:solidFill>
                  <a:schemeClr val="bg1"/>
                </a:solidFill>
              </a:rPr>
              <a:t>(Luke 6:46)</a:t>
            </a:r>
          </a:p>
        </p:txBody>
      </p:sp>
    </p:spTree>
    <p:extLst>
      <p:ext uri="{BB962C8B-B14F-4D97-AF65-F5344CB8AC3E}">
        <p14:creationId xmlns:p14="http://schemas.microsoft.com/office/powerpoint/2010/main" val="5580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3891" y="3176246"/>
            <a:ext cx="7230793" cy="2387600"/>
          </a:xfrm>
        </p:spPr>
        <p:txBody>
          <a:bodyPr>
            <a:noAutofit/>
          </a:bodyPr>
          <a:lstStyle/>
          <a:p>
            <a:pPr algn="l"/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Forte" panose="03060902040502070203" pitchFamily="66" charset="0"/>
              </a:rPr>
              <a:t>Saying</a:t>
            </a:r>
            <a:br>
              <a:rPr lang="en-US" sz="9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Forte" panose="03060902040502070203" pitchFamily="66" charset="0"/>
              </a:rPr>
            </a:br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Forte" panose="03060902040502070203" pitchFamily="66" charset="0"/>
              </a:rPr>
              <a:t>        </a:t>
            </a:r>
            <a:r>
              <a:rPr lang="en-US" sz="6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Forte" panose="03060902040502070203" pitchFamily="66" charset="0"/>
              </a:rPr>
              <a:t>and</a:t>
            </a:r>
            <a:br>
              <a:rPr lang="en-US" sz="9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Forte" panose="03060902040502070203" pitchFamily="66" charset="0"/>
              </a:rPr>
            </a:br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Forte" panose="03060902040502070203" pitchFamily="66" charset="0"/>
              </a:rPr>
              <a:t>          Doing</a:t>
            </a:r>
          </a:p>
        </p:txBody>
      </p:sp>
    </p:spTree>
    <p:extLst>
      <p:ext uri="{BB962C8B-B14F-4D97-AF65-F5344CB8AC3E}">
        <p14:creationId xmlns:p14="http://schemas.microsoft.com/office/powerpoint/2010/main" val="411839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1822</Words>
  <Application>Microsoft Office PowerPoint</Application>
  <PresentationFormat>On-screen Show (4:3)</PresentationFormat>
  <Paragraphs>114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Forte</vt:lpstr>
      <vt:lpstr>Times New Roman</vt:lpstr>
      <vt:lpstr>Wingdings</vt:lpstr>
      <vt:lpstr>Office Theme</vt:lpstr>
      <vt:lpstr>PowerPoint Presentation</vt:lpstr>
      <vt:lpstr>Saying         and           Doing</vt:lpstr>
      <vt:lpstr>Saying and NOT Doing – Peter –</vt:lpstr>
      <vt:lpstr>Saying and NOT Doing – 1 John –</vt:lpstr>
      <vt:lpstr>Saying and Doing</vt:lpstr>
      <vt:lpstr>Saying         and           Doing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Saying         and           Doing</dc:title>
  <dc:creator>Jeremiah Cox</dc:creator>
  <cp:lastModifiedBy>Jeremiah Cox</cp:lastModifiedBy>
  <cp:revision>5</cp:revision>
  <dcterms:created xsi:type="dcterms:W3CDTF">2017-04-08T17:46:34Z</dcterms:created>
  <dcterms:modified xsi:type="dcterms:W3CDTF">2017-04-08T18:04:06Z</dcterms:modified>
</cp:coreProperties>
</file>