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EBEC-F31D-481E-8D42-975109175438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89106-9530-40E6-8964-7F5956DD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Emptied Himself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2:7 (NASB)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of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the seat of much controversy.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“emptied Himself”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kenoo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to make empty, i.e. (figuratively) to abase, neutralize.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make the mistake when the ask the question, “OF WHAT did Christ empty Himself?”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does not say Christ emptied Himself OF anything.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simply says that Christ “emptied Himself.”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an object to the word “emptied,” it can only be “himself.”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emptied? “Himself” – He “emptied Himself.”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Mistakes are made when people begin to reason with themselves things which are to wonderful for us to comprehend.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Jesus be both God and man?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Jesus be tempted as we are, but remain God?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must be that He “emptied Himself” OF His divine nature? – This is presumptuous, and fails to recognize the principles established about Christ elsewhere in scripture.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secret things belong to the Lord our God, but those things which are revealed belong to us” (Deuteronomy 29:29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Sometimes we must leave it at this.)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read into the text what is not there. The context is clear concerning the meaning of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“emptied Himself.”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Must First Be Understood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89106-9530-40E6-8964-7F5956DD4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Must First Be Understood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8:34-37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 preached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“Jesus”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Ethiopian Eunuch.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NECESSARY for him to believe after being given the information from Philip?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“Jesus Christ is the Son of God” (v. 37b).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believe”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Eunuch’s answer shows us what he had to believe.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– the name given the Son of God come in the flesh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1:21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(Angel to Joseph concerning Mary’s pregnancy). (The human child’s name which is in your wife’s womb is to be given the name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“Jesus.”)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5:16-18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be called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Son of 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tantamount to calling yourself God – what the Pharisees thought.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true.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this was true, it was not wrong for Jesus to claim – it was necessary for men to believe.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1:1-3, 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word was and is God – THAT word became flesh.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reason ourselves out of the truth, but take God’s word for what it says.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SAME Word, was STILL THAT WORD when He became FLESH.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Glory was the same as the Father’s glory.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14:8-11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reveals the Father in His words and works (miracles) in His ministry. He and the Father are one.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20:30-31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the whole reason the gospel of John is written!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 more a mystery than is the FACT of His deity. The scripture does not say He merely LOOKED LIKE a man, but that He was in FACT a man.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also ESSENTIAL in our belief for salvation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are ANTI-Christ are those who do not confess His humanity.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7-8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was a danger of John’s audience losing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“those things we worked for”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believing the false doctrine that Christ was not human.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24:36-43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to the disciples after those on the road to Emmaus saw Him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allowed them to handle Him, and He performed the physical act of eating to show it was really Him – IN THE FLESH.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1:1-4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John spoke of this experience with Jesus – He was there before them and they were able to touch Him and handle Him – HE WAS HUMAN.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Instructions in Philippians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89106-9530-40E6-8964-7F5956DD4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Instructions in Philippians 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Unity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1:27-30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are appointed to “striving together for the faith of the gospel.”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opposition to the church, and to the faith.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to stand up against this opposition.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would require a unity among them – a house divided cannot stand.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unity would be accomplished as they were of one mind, of one love.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mindset of oneness was necessary.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mindset of oneness would be accomplished in humility.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Being Selfless and Humble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2:3-4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Christians are to have a humble estimation of themselves, and an exalted estimation of each other. They are not to be interested in self, but in others.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all have this mindset, and are manifesting such in action, the unity in the congregation is maintained, and all are strengthened in their stand for the gospel.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this end Jesus is given as the supreme example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Emptied Himself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89106-9530-40E6-8964-7F5956DD4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Emptied Himself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Example of Christ’s Mindset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the exhortation which connects with the first 4 verses.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same mind, mindset, frame of mind, estimation of self, AS DID CHRIST.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context considers Christ’s frame of mind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Mindset Exhibited in Action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being in the glorious form of God was not something to grasp at.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seek to hang on to that form.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His prerogative, and He was and is God, but He was willing to leave the glories of heaven FIT FOR THE DIVINE ONE.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 not only was God, but continued to be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He did not seek any profit or gain from this. HE LOOKED TO THE NEEDS OF OTHERS.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“emptied Himself” (NASB)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Greek word means emptied, but the NKJV renders the better translation contextually.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“made Himself of no reputation”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did not use His deity to exalt self, but assumed a lower position – that of a servant – that of a man.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made Himself nothing when compared to who He really is in all His glory.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has no form or comeliness; and when we see Him, there is no beauty that we should desire Him” (Isaiah 53:2).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was transfigured before them. His face shone like the sun, and His clothes became as white as the light” (Matthew 17:2).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manifestation as a servant was ultimately consummated in His shameful death – EVEN the death of the cross.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– Jesus, THE SON OF GOD, was selfless, and self-humbled for the profit of OTHERS, and we ought to have the same mindset.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I then, your Lord and Teacher, have washed your feet, you also ought to wash one another’s feet” (John 13:14).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89106-9530-40E6-8964-7F5956DD46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did not empty Himself of His deity – He remained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empty Himself OF anything – He emptied Himself – made Himself of no reputation.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Son of God did not think of Himself as too good to serve, but performed the greatest act of servitude ever known.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ought to have the same mindset and willingness.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89106-9530-40E6-8964-7F5956DD4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9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A4E0-E464-457B-B22B-1B7D3A86CE15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6AF9-5337-4B89-BE84-F06ECB67C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174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He Emptied Himself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3334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Philippians 2:7 (NASB)</a:t>
            </a:r>
          </a:p>
        </p:txBody>
      </p:sp>
    </p:spTree>
    <p:extLst>
      <p:ext uri="{BB962C8B-B14F-4D97-AF65-F5344CB8AC3E}">
        <p14:creationId xmlns:p14="http://schemas.microsoft.com/office/powerpoint/2010/main" val="178028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61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Blackadder ITC" panose="04020505051007020D02" pitchFamily="82" charset="0"/>
              </a:rPr>
              <a:t>What Must First                 Be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3113"/>
            <a:ext cx="7886700" cy="3963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Jesus Is God</a:t>
            </a:r>
          </a:p>
          <a:p>
            <a:pPr marL="0" indent="0" algn="ctr">
              <a:buNone/>
            </a:pPr>
            <a:r>
              <a:rPr lang="en-US" sz="3600" i="1" dirty="0"/>
              <a:t>– Acts 8:34-37; John 5:16-18; 1:1-3, 14; 14:8-11; 20:30-31 –</a:t>
            </a:r>
          </a:p>
          <a:p>
            <a:pPr marL="0" indent="0" algn="ctr">
              <a:buNone/>
            </a:pPr>
            <a:r>
              <a:rPr lang="en-US" sz="4000" b="1" dirty="0"/>
              <a:t>Jesus Is Man</a:t>
            </a:r>
          </a:p>
          <a:p>
            <a:pPr marL="0" indent="0" algn="ctr">
              <a:buNone/>
            </a:pPr>
            <a:r>
              <a:rPr lang="en-US" sz="3600" i="1" dirty="0"/>
              <a:t>– 1 John 4:1-3; 2 John 7-8; Luke 24:36-43; 1 John 1:1-4 –</a:t>
            </a:r>
          </a:p>
        </p:txBody>
      </p:sp>
    </p:spTree>
    <p:extLst>
      <p:ext uri="{BB962C8B-B14F-4D97-AF65-F5344CB8AC3E}">
        <p14:creationId xmlns:p14="http://schemas.microsoft.com/office/powerpoint/2010/main" val="395861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61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Blackadder ITC" panose="04020505051007020D02" pitchFamily="82" charset="0"/>
              </a:rPr>
              <a:t>Paul’s Instructions in Philippians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3113"/>
            <a:ext cx="7886700" cy="3963850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Maintain Unity</a:t>
            </a:r>
          </a:p>
          <a:p>
            <a:pPr marL="0" indent="0" algn="ctr">
              <a:buNone/>
            </a:pPr>
            <a:r>
              <a:rPr lang="en-US" sz="3600" i="1" dirty="0"/>
              <a:t>– 1:27-30; 2:1-2 –</a:t>
            </a:r>
          </a:p>
          <a:p>
            <a:pPr marL="0" indent="0" algn="ctr">
              <a:buNone/>
            </a:pPr>
            <a:r>
              <a:rPr lang="en-US" sz="4000" b="1" dirty="0"/>
              <a:t>By Being Selfless and Humble</a:t>
            </a:r>
          </a:p>
          <a:p>
            <a:pPr marL="0" indent="0" algn="ctr">
              <a:buNone/>
            </a:pPr>
            <a:r>
              <a:rPr lang="en-US" sz="3600" i="1" dirty="0"/>
              <a:t>– 2:3-4 –</a:t>
            </a:r>
          </a:p>
        </p:txBody>
      </p:sp>
    </p:spTree>
    <p:extLst>
      <p:ext uri="{BB962C8B-B14F-4D97-AF65-F5344CB8AC3E}">
        <p14:creationId xmlns:p14="http://schemas.microsoft.com/office/powerpoint/2010/main" val="62056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61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Blackadder ITC" panose="04020505051007020D02" pitchFamily="82" charset="0"/>
              </a:rPr>
              <a:t>He Emptied Himself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3113"/>
            <a:ext cx="7886700" cy="3963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The Example of Christ’s Mindset</a:t>
            </a:r>
          </a:p>
          <a:p>
            <a:pPr marL="0" indent="0" algn="ctr">
              <a:buNone/>
            </a:pPr>
            <a:r>
              <a:rPr lang="en-US" sz="3600" i="1" dirty="0"/>
              <a:t>– 2:5 –</a:t>
            </a:r>
          </a:p>
          <a:p>
            <a:pPr marL="0" indent="0" algn="ctr">
              <a:buNone/>
            </a:pPr>
            <a:r>
              <a:rPr lang="en-US" sz="4000" b="1" dirty="0"/>
              <a:t>Christ’s Mindset Exhibited in Action</a:t>
            </a:r>
          </a:p>
          <a:p>
            <a:pPr marL="0" indent="0" algn="ctr">
              <a:buNone/>
            </a:pPr>
            <a:r>
              <a:rPr lang="en-US" sz="3600" i="1" dirty="0"/>
              <a:t>– 2:6-8 –</a:t>
            </a:r>
          </a:p>
          <a:p>
            <a:pPr marL="0" indent="0" algn="ctr">
              <a:buNone/>
            </a:pPr>
            <a:r>
              <a:rPr lang="en-US" sz="3600" i="1" dirty="0"/>
              <a:t>“Let this mind be in you which was also in Christ Jesus…”</a:t>
            </a:r>
          </a:p>
        </p:txBody>
      </p:sp>
    </p:spTree>
    <p:extLst>
      <p:ext uri="{BB962C8B-B14F-4D97-AF65-F5344CB8AC3E}">
        <p14:creationId xmlns:p14="http://schemas.microsoft.com/office/powerpoint/2010/main" val="84482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174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He Emptied Himself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3334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Philippians 2:7 (NASB)</a:t>
            </a:r>
          </a:p>
        </p:txBody>
      </p:sp>
    </p:spTree>
    <p:extLst>
      <p:ext uri="{BB962C8B-B14F-4D97-AF65-F5344CB8AC3E}">
        <p14:creationId xmlns:p14="http://schemas.microsoft.com/office/powerpoint/2010/main" val="380454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1419</Words>
  <Application>Microsoft Office PowerPoint</Application>
  <PresentationFormat>On-screen Show (4:3)</PresentationFormat>
  <Paragraphs>105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He Emptied Himself</vt:lpstr>
      <vt:lpstr>What Must First                 Be Understood</vt:lpstr>
      <vt:lpstr>Paul’s Instructions in Philippians 2</vt:lpstr>
      <vt:lpstr>He Emptied Himself</vt:lpstr>
      <vt:lpstr>He Emptied Himself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2017-05-07T21:34:36Z</dcterms:created>
  <dcterms:modified xsi:type="dcterms:W3CDTF">2017-05-07T21:47:55Z</dcterms:modified>
</cp:coreProperties>
</file>